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4037" r:id="rId1"/>
    <p:sldMasterId id="2147484077" r:id="rId2"/>
  </p:sldMasterIdLst>
  <p:notesMasterIdLst>
    <p:notesMasterId r:id="rId53"/>
  </p:notesMasterIdLst>
  <p:handoutMasterIdLst>
    <p:handoutMasterId r:id="rId54"/>
  </p:handoutMasterIdLst>
  <p:sldIdLst>
    <p:sldId id="699" r:id="rId3"/>
    <p:sldId id="973" r:id="rId4"/>
    <p:sldId id="879" r:id="rId5"/>
    <p:sldId id="909" r:id="rId6"/>
    <p:sldId id="906" r:id="rId7"/>
    <p:sldId id="958" r:id="rId8"/>
    <p:sldId id="959" r:id="rId9"/>
    <p:sldId id="916" r:id="rId10"/>
    <p:sldId id="940" r:id="rId11"/>
    <p:sldId id="975" r:id="rId12"/>
    <p:sldId id="932" r:id="rId13"/>
    <p:sldId id="955" r:id="rId14"/>
    <p:sldId id="977" r:id="rId15"/>
    <p:sldId id="976" r:id="rId16"/>
    <p:sldId id="978" r:id="rId17"/>
    <p:sldId id="979" r:id="rId18"/>
    <p:sldId id="980" r:id="rId19"/>
    <p:sldId id="926" r:id="rId20"/>
    <p:sldId id="962" r:id="rId21"/>
    <p:sldId id="945" r:id="rId22"/>
    <p:sldId id="930" r:id="rId23"/>
    <p:sldId id="927" r:id="rId24"/>
    <p:sldId id="963" r:id="rId25"/>
    <p:sldId id="981" r:id="rId26"/>
    <p:sldId id="920" r:id="rId27"/>
    <p:sldId id="910" r:id="rId28"/>
    <p:sldId id="915" r:id="rId29"/>
    <p:sldId id="874" r:id="rId30"/>
    <p:sldId id="912" r:id="rId31"/>
    <p:sldId id="935" r:id="rId32"/>
    <p:sldId id="982" r:id="rId33"/>
    <p:sldId id="983" r:id="rId34"/>
    <p:sldId id="946" r:id="rId35"/>
    <p:sldId id="933" r:id="rId36"/>
    <p:sldId id="984" r:id="rId37"/>
    <p:sldId id="947" r:id="rId38"/>
    <p:sldId id="967" r:id="rId39"/>
    <p:sldId id="968" r:id="rId40"/>
    <p:sldId id="970" r:id="rId41"/>
    <p:sldId id="971" r:id="rId42"/>
    <p:sldId id="972" r:id="rId43"/>
    <p:sldId id="829" r:id="rId44"/>
    <p:sldId id="974" r:id="rId45"/>
    <p:sldId id="954" r:id="rId46"/>
    <p:sldId id="966" r:id="rId47"/>
    <p:sldId id="936" r:id="rId48"/>
    <p:sldId id="938" r:id="rId49"/>
    <p:sldId id="939" r:id="rId50"/>
    <p:sldId id="942" r:id="rId51"/>
    <p:sldId id="928" r:id="rId52"/>
  </p:sldIdLst>
  <p:sldSz cx="12193588"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默认节" id="{660E47C0-3C0F-E34B-A523-7BED4A7B6B35}">
          <p14:sldIdLst>
            <p14:sldId id="699"/>
            <p14:sldId id="973"/>
            <p14:sldId id="879"/>
            <p14:sldId id="909"/>
            <p14:sldId id="906"/>
            <p14:sldId id="958"/>
            <p14:sldId id="959"/>
            <p14:sldId id="916"/>
            <p14:sldId id="940"/>
            <p14:sldId id="975"/>
            <p14:sldId id="932"/>
            <p14:sldId id="955"/>
            <p14:sldId id="977"/>
            <p14:sldId id="976"/>
            <p14:sldId id="978"/>
            <p14:sldId id="979"/>
            <p14:sldId id="980"/>
            <p14:sldId id="926"/>
            <p14:sldId id="962"/>
            <p14:sldId id="945"/>
            <p14:sldId id="930"/>
            <p14:sldId id="927"/>
            <p14:sldId id="963"/>
            <p14:sldId id="981"/>
            <p14:sldId id="920"/>
            <p14:sldId id="910"/>
            <p14:sldId id="915"/>
            <p14:sldId id="874"/>
            <p14:sldId id="912"/>
            <p14:sldId id="935"/>
            <p14:sldId id="982"/>
            <p14:sldId id="983"/>
            <p14:sldId id="946"/>
            <p14:sldId id="933"/>
            <p14:sldId id="984"/>
            <p14:sldId id="947"/>
            <p14:sldId id="967"/>
            <p14:sldId id="968"/>
            <p14:sldId id="970"/>
            <p14:sldId id="971"/>
            <p14:sldId id="972"/>
            <p14:sldId id="829"/>
            <p14:sldId id="974"/>
            <p14:sldId id="954"/>
          </p14:sldIdLst>
        </p14:section>
        <p14:section name="附录" id="{904400BF-42EE-8341-9193-346EBE189F6E}">
          <p14:sldIdLst>
            <p14:sldId id="966"/>
            <p14:sldId id="936"/>
            <p14:sldId id="938"/>
            <p14:sldId id="939"/>
            <p14:sldId id="942"/>
            <p14:sldId id="9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A000"/>
    <a:srgbClr val="EBECF1"/>
    <a:srgbClr val="F5F5F5"/>
    <a:srgbClr val="0060FF"/>
    <a:srgbClr val="AD0000"/>
    <a:srgbClr val="DFE7FB"/>
    <a:srgbClr val="DE0000"/>
    <a:srgbClr val="A736FF"/>
    <a:srgbClr val="BD090E"/>
    <a:srgbClr val="FF00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74"/>
    <p:restoredTop sz="77684"/>
  </p:normalViewPr>
  <p:slideViewPr>
    <p:cSldViewPr snapToGrid="0" snapToObjects="1">
      <p:cViewPr varScale="1">
        <p:scale>
          <a:sx n="86" d="100"/>
          <a:sy n="86" d="100"/>
        </p:scale>
        <p:origin x="792" y="192"/>
      </p:cViewPr>
      <p:guideLst/>
    </p:cSldViewPr>
  </p:slideViewPr>
  <p:outlineViewPr>
    <p:cViewPr>
      <p:scale>
        <a:sx n="33" d="100"/>
        <a:sy n="33" d="100"/>
      </p:scale>
      <p:origin x="0" y="-22296"/>
    </p:cViewPr>
  </p:outlineViewPr>
  <p:notesTextViewPr>
    <p:cViewPr>
      <p:scale>
        <a:sx n="110" d="100"/>
        <a:sy n="110" d="100"/>
      </p:scale>
      <p:origin x="0" y="0"/>
    </p:cViewPr>
  </p:notesTextViewPr>
  <p:sorterViewPr>
    <p:cViewPr>
      <p:scale>
        <a:sx n="80" d="100"/>
        <a:sy n="80" d="100"/>
      </p:scale>
      <p:origin x="0" y="0"/>
    </p:cViewPr>
  </p:sorterViewPr>
  <p:notesViewPr>
    <p:cSldViewPr snapToGrid="0" snapToObjects="1">
      <p:cViewPr varScale="1">
        <p:scale>
          <a:sx n="171" d="100"/>
          <a:sy n="171" d="100"/>
        </p:scale>
        <p:origin x="534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59522C8-A462-A24C-9AF1-08F870BF87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5A0EA446-77E6-D540-B224-C3BE2F8CED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77D14D-A68C-C14F-B1BD-C0EB2ADF373E}" type="datetimeFigureOut">
              <a:rPr kumimoji="1" lang="zh-CN" altLang="en-US" smtClean="0"/>
              <a:t>2025/4/16</a:t>
            </a:fld>
            <a:endParaRPr kumimoji="1" lang="zh-CN" altLang="en-US"/>
          </a:p>
        </p:txBody>
      </p:sp>
      <p:sp>
        <p:nvSpPr>
          <p:cNvPr id="4" name="页脚占位符 3">
            <a:extLst>
              <a:ext uri="{FF2B5EF4-FFF2-40B4-BE49-F238E27FC236}">
                <a16:creationId xmlns:a16="http://schemas.microsoft.com/office/drawing/2014/main" id="{4E3F90EB-79AA-2140-A5C0-455BC02686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Tree>
    <p:extLst>
      <p:ext uri="{BB962C8B-B14F-4D97-AF65-F5344CB8AC3E}">
        <p14:creationId xmlns:p14="http://schemas.microsoft.com/office/powerpoint/2010/main" val="8407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71" name="Shape 271"/>
          <p:cNvSpPr>
            <a:spLocks noGrp="1"/>
          </p:cNvSpPr>
          <p:nvPr>
            <p:ph type="body" sz="quarter" idx="1"/>
          </p:nvPr>
        </p:nvSpPr>
        <p:spPr>
          <a:xfrm>
            <a:off x="914400" y="4343400"/>
            <a:ext cx="5029200" cy="4114800"/>
          </a:xfrm>
          <a:prstGeom prst="rect">
            <a:avLst/>
          </a:prstGeom>
        </p:spPr>
        <p:txBody>
          <a:bodyPr/>
          <a:lstStyle/>
          <a:p>
            <a:endParaRPr dirty="0"/>
          </a:p>
        </p:txBody>
      </p:sp>
    </p:spTree>
  </p:cSld>
  <p:clrMap bg1="lt1" tx1="dk1" bg2="lt2" tx2="dk2" accent1="accent1" accent2="accent2" accent3="accent3" accent4="accent4" accent5="accent5" accent6="accent6" hlink="hlink" folHlink="folHlink"/>
  <p:notesStyle>
    <a:lvl1pPr defTabSz="228600" latinLnBrk="0">
      <a:lnSpc>
        <a:spcPct val="117999"/>
      </a:lnSpc>
      <a:defRPr sz="1100" b="0" i="0">
        <a:latin typeface="FZLanTingHei-R-GBK" panose="02000000000000000000" pitchFamily="2" charset="-122"/>
        <a:ea typeface="FZLanTingHei-R-GBK" panose="02000000000000000000" pitchFamily="2" charset="-122"/>
        <a:cs typeface="Helvetica Neue"/>
        <a:sym typeface="Helvetica Neue"/>
      </a:defRPr>
    </a:lvl1pPr>
    <a:lvl2pPr indent="114300" defTabSz="228600" latinLnBrk="0">
      <a:lnSpc>
        <a:spcPct val="117999"/>
      </a:lnSpc>
      <a:defRPr sz="1100">
        <a:latin typeface="Helvetica Neue"/>
        <a:ea typeface="Helvetica Neue"/>
        <a:cs typeface="Helvetica Neue"/>
        <a:sym typeface="Helvetica Neue"/>
      </a:defRPr>
    </a:lvl2pPr>
    <a:lvl3pPr indent="228600" defTabSz="228600" latinLnBrk="0">
      <a:lnSpc>
        <a:spcPct val="117999"/>
      </a:lnSpc>
      <a:defRPr sz="1100">
        <a:latin typeface="Helvetica Neue"/>
        <a:ea typeface="Helvetica Neue"/>
        <a:cs typeface="Helvetica Neue"/>
        <a:sym typeface="Helvetica Neue"/>
      </a:defRPr>
    </a:lvl3pPr>
    <a:lvl4pPr indent="342900" defTabSz="228600" latinLnBrk="0">
      <a:lnSpc>
        <a:spcPct val="117999"/>
      </a:lnSpc>
      <a:defRPr sz="1100">
        <a:latin typeface="Helvetica Neue"/>
        <a:ea typeface="Helvetica Neue"/>
        <a:cs typeface="Helvetica Neue"/>
        <a:sym typeface="Helvetica Neue"/>
      </a:defRPr>
    </a:lvl4pPr>
    <a:lvl5pPr indent="457200" defTabSz="228600" latinLnBrk="0">
      <a:lnSpc>
        <a:spcPct val="117999"/>
      </a:lnSpc>
      <a:defRPr sz="1100">
        <a:latin typeface="Helvetica Neue"/>
        <a:ea typeface="Helvetica Neue"/>
        <a:cs typeface="Helvetica Neue"/>
        <a:sym typeface="Helvetica Neue"/>
      </a:defRPr>
    </a:lvl5pPr>
    <a:lvl6pPr indent="571500" defTabSz="228600" latinLnBrk="0">
      <a:lnSpc>
        <a:spcPct val="117999"/>
      </a:lnSpc>
      <a:defRPr sz="1100">
        <a:latin typeface="Helvetica Neue"/>
        <a:ea typeface="Helvetica Neue"/>
        <a:cs typeface="Helvetica Neue"/>
        <a:sym typeface="Helvetica Neue"/>
      </a:defRPr>
    </a:lvl6pPr>
    <a:lvl7pPr indent="685800" defTabSz="228600" latinLnBrk="0">
      <a:lnSpc>
        <a:spcPct val="117999"/>
      </a:lnSpc>
      <a:defRPr sz="1100">
        <a:latin typeface="Helvetica Neue"/>
        <a:ea typeface="Helvetica Neue"/>
        <a:cs typeface="Helvetica Neue"/>
        <a:sym typeface="Helvetica Neue"/>
      </a:defRPr>
    </a:lvl7pPr>
    <a:lvl8pPr indent="800100" defTabSz="228600" latinLnBrk="0">
      <a:lnSpc>
        <a:spcPct val="117999"/>
      </a:lnSpc>
      <a:defRPr sz="1100">
        <a:latin typeface="Helvetica Neue"/>
        <a:ea typeface="Helvetica Neue"/>
        <a:cs typeface="Helvetica Neue"/>
        <a:sym typeface="Helvetica Neue"/>
      </a:defRPr>
    </a:lvl8pPr>
    <a:lvl9pPr indent="914400" defTabSz="228600"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zh-CN" altLang="en-US" dirty="0"/>
              <a:t>第二部分是 云应用平台 建设</a:t>
            </a:r>
            <a:endParaRPr lang="en-CN" altLang="zh-CN"/>
          </a:p>
          <a:p>
            <a:endParaRPr lang="en-CN" dirty="0"/>
          </a:p>
        </p:txBody>
      </p:sp>
    </p:spTree>
    <p:extLst>
      <p:ext uri="{BB962C8B-B14F-4D97-AF65-F5344CB8AC3E}">
        <p14:creationId xmlns:p14="http://schemas.microsoft.com/office/powerpoint/2010/main" val="33122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dirty="0"/>
              <a:t>我们把这个流程拆分成两方面看</a:t>
            </a:r>
            <a:endParaRPr lang="en-US" altLang="zh-CN" b="0" dirty="0"/>
          </a:p>
          <a:p>
            <a:endParaRPr lang="en-US" b="0" dirty="0"/>
          </a:p>
          <a:p>
            <a:r>
              <a:rPr lang="en-US" b="0" dirty="0" err="1"/>
              <a:t>首先我们要定义</a:t>
            </a:r>
            <a:r>
              <a:rPr lang="en-US" altLang="zh-CN" b="0" dirty="0" err="1"/>
              <a:t>一套</a:t>
            </a:r>
            <a:r>
              <a:rPr lang="en-US" b="0" dirty="0" err="1"/>
              <a:t>标准</a:t>
            </a:r>
            <a:r>
              <a:rPr lang="zh-CN" altLang="en-US" b="0" dirty="0"/>
              <a:t>，来指导开发者需要定义哪些配置来实现应用的自动部署</a:t>
            </a:r>
            <a:endParaRPr lang="en-US" b="0" dirty="0"/>
          </a:p>
          <a:p>
            <a:endParaRPr lang="en-US" b="0" dirty="0"/>
          </a:p>
          <a:p>
            <a:r>
              <a:rPr lang="zh-CN" altLang="en-US" b="0" dirty="0"/>
              <a:t>然后云应用按照这些配置 进行编排执行 完成安装</a:t>
            </a:r>
            <a:endParaRPr lang="en-CN" b="0" dirty="0"/>
          </a:p>
        </p:txBody>
      </p:sp>
    </p:spTree>
    <p:extLst>
      <p:ext uri="{BB962C8B-B14F-4D97-AF65-F5344CB8AC3E}">
        <p14:creationId xmlns:p14="http://schemas.microsoft.com/office/powerpoint/2010/main" val="772728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云应用当前支持的是 </a:t>
            </a:r>
            <a:r>
              <a:rPr lang="en-US" altLang="zh-CN" dirty="0"/>
              <a:t>[</a:t>
            </a:r>
            <a:r>
              <a:rPr lang="zh-CN" altLang="en-US" dirty="0"/>
              <a:t>使用容器镜像</a:t>
            </a:r>
            <a:r>
              <a:rPr lang="en-US" altLang="zh-CN" dirty="0"/>
              <a:t>]</a:t>
            </a:r>
            <a:r>
              <a:rPr lang="zh-CN" altLang="en-US" dirty="0"/>
              <a:t> 运行的应用</a:t>
            </a:r>
            <a:endParaRPr lang="en-US" altLang="zh-CN" dirty="0"/>
          </a:p>
          <a:p>
            <a:endParaRPr lang="en-US" dirty="0"/>
          </a:p>
          <a:p>
            <a:r>
              <a:rPr lang="zh-CN" altLang="en-US" dirty="0"/>
              <a:t>把这类应用软件的部署流程分层来看</a:t>
            </a:r>
            <a:endParaRPr lang="en-US" altLang="zh-CN" dirty="0"/>
          </a:p>
          <a:p>
            <a:endParaRPr lang="en-US" dirty="0"/>
          </a:p>
          <a:p>
            <a:r>
              <a:rPr lang="zh-CN" altLang="en-US" dirty="0"/>
              <a:t>首先我们需要创建应用依赖的 </a:t>
            </a:r>
            <a:r>
              <a:rPr lang="en-US" altLang="zh-CN" dirty="0"/>
              <a:t>IaaS</a:t>
            </a:r>
            <a:r>
              <a:rPr lang="zh-CN" altLang="en-US" dirty="0"/>
              <a:t> </a:t>
            </a:r>
            <a:r>
              <a:rPr lang="en-US" altLang="zh-CN" dirty="0"/>
              <a:t>/</a:t>
            </a:r>
            <a:r>
              <a:rPr lang="zh-CN" altLang="en-US" dirty="0"/>
              <a:t> </a:t>
            </a:r>
            <a:r>
              <a:rPr lang="en-US" altLang="zh-CN" dirty="0"/>
              <a:t>PaaS</a:t>
            </a:r>
            <a:r>
              <a:rPr lang="zh-CN" altLang="en-US" dirty="0"/>
              <a:t> 资源</a:t>
            </a:r>
            <a:endParaRPr lang="en-US" altLang="zh-CN" dirty="0"/>
          </a:p>
          <a:p>
            <a:endParaRPr lang="en-US" dirty="0"/>
          </a:p>
          <a:p>
            <a:r>
              <a:rPr lang="zh-CN" altLang="en-US" dirty="0"/>
              <a:t>然后配置容器集群，之后就能跑起应用服务</a:t>
            </a:r>
            <a:endParaRPr lang="en-US" altLang="zh-CN" dirty="0"/>
          </a:p>
          <a:p>
            <a:endParaRPr lang="en-US" dirty="0"/>
          </a:p>
          <a:p>
            <a:r>
              <a:rPr lang="zh-CN" altLang="en-US" dirty="0"/>
              <a:t>所以，我们需要解决 </a:t>
            </a:r>
            <a:r>
              <a:rPr lang="en-US" altLang="zh-CN" dirty="0"/>
              <a:t>IaaS</a:t>
            </a:r>
            <a:r>
              <a:rPr lang="zh-CN" altLang="en-US" dirty="0"/>
              <a:t> </a:t>
            </a:r>
            <a:r>
              <a:rPr lang="en-US" altLang="zh-CN" dirty="0"/>
              <a:t>/</a:t>
            </a:r>
            <a:r>
              <a:rPr lang="zh-CN" altLang="en-US" dirty="0"/>
              <a:t> </a:t>
            </a:r>
            <a:r>
              <a:rPr lang="en-US" altLang="zh-CN" dirty="0"/>
              <a:t>PaaS</a:t>
            </a:r>
            <a:r>
              <a:rPr lang="zh-CN" altLang="en-US" dirty="0"/>
              <a:t> 资源和 </a:t>
            </a:r>
            <a:r>
              <a:rPr lang="en-US" altLang="zh-CN" dirty="0"/>
              <a:t>K8s</a:t>
            </a:r>
            <a:r>
              <a:rPr lang="zh-CN" altLang="en-US" dirty="0"/>
              <a:t> 的配置如何定义</a:t>
            </a:r>
            <a:endParaRPr lang="en-US" altLang="zh-CN" dirty="0"/>
          </a:p>
          <a:p>
            <a:endParaRPr lang="en-US" dirty="0"/>
          </a:p>
          <a:p>
            <a:r>
              <a:rPr lang="zh-CN" altLang="en-US" dirty="0"/>
              <a:t>以及如何</a:t>
            </a:r>
            <a:r>
              <a:rPr lang="en-US" altLang="zh-CN" dirty="0"/>
              <a:t>[</a:t>
            </a:r>
            <a:r>
              <a:rPr lang="zh-CN" altLang="en-US" dirty="0"/>
              <a:t>按这些配置</a:t>
            </a:r>
            <a:r>
              <a:rPr lang="en-US" altLang="zh-CN" dirty="0"/>
              <a:t>]</a:t>
            </a:r>
            <a:r>
              <a:rPr lang="zh-CN" altLang="en-US" dirty="0"/>
              <a:t>编排创建</a:t>
            </a:r>
            <a:endParaRPr lang="en-CN" dirty="0"/>
          </a:p>
        </p:txBody>
      </p:sp>
    </p:spTree>
    <p:extLst>
      <p:ext uri="{BB962C8B-B14F-4D97-AF65-F5344CB8AC3E}">
        <p14:creationId xmlns:p14="http://schemas.microsoft.com/office/powerpoint/2010/main" val="1718054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zh-CN" altLang="en-US" b="0" i="0" dirty="0">
                <a:solidFill>
                  <a:srgbClr val="181818"/>
                </a:solidFill>
                <a:effectLst/>
                <a:latin typeface="help-font"/>
              </a:rPr>
              <a:t>我们先来看定义的方案选择</a:t>
            </a:r>
            <a:endParaRPr lang="en-US" altLang="zh-CN" b="0" i="0" dirty="0">
              <a:solidFill>
                <a:srgbClr val="181818"/>
              </a:solidFill>
              <a:effectLst/>
              <a:latin typeface="help-font"/>
            </a:endParaRPr>
          </a:p>
          <a:p>
            <a:pPr marL="0" marR="0" lvl="0" indent="0" algn="l" defTabSz="228600" eaLnBrk="1" fontAlgn="auto" latinLnBrk="0" hangingPunct="1">
              <a:lnSpc>
                <a:spcPct val="117999"/>
              </a:lnSpc>
              <a:spcBef>
                <a:spcPts val="0"/>
              </a:spcBef>
              <a:spcAft>
                <a:spcPts val="0"/>
              </a:spcAft>
              <a:buClrTx/>
              <a:buSzTx/>
              <a:buFontTx/>
              <a:buNone/>
              <a:tabLst/>
              <a:defRPr/>
            </a:pPr>
            <a:endParaRPr lang="en-US" altLang="zh-CN" b="0" i="0" dirty="0">
              <a:solidFill>
                <a:srgbClr val="181818"/>
              </a:solidFill>
              <a:effectLst/>
              <a:latin typeface="help-font"/>
            </a:endParaRPr>
          </a:p>
          <a:p>
            <a:pPr marL="0" marR="0" lvl="0" indent="0" algn="l" defTabSz="228600" eaLnBrk="1" fontAlgn="auto" latinLnBrk="0" hangingPunct="1">
              <a:lnSpc>
                <a:spcPct val="117999"/>
              </a:lnSpc>
              <a:spcBef>
                <a:spcPts val="0"/>
              </a:spcBef>
              <a:spcAft>
                <a:spcPts val="0"/>
              </a:spcAft>
              <a:buClrTx/>
              <a:buSzTx/>
              <a:buFontTx/>
              <a:buNone/>
              <a:tabLst/>
              <a:defRPr/>
            </a:pPr>
            <a:r>
              <a:rPr lang="zh-CN" altLang="en-US" b="0" i="0" dirty="0">
                <a:solidFill>
                  <a:srgbClr val="181818"/>
                </a:solidFill>
                <a:effectLst/>
                <a:latin typeface="help-font"/>
              </a:rPr>
              <a:t>在 </a:t>
            </a:r>
            <a:r>
              <a:rPr lang="en-US" altLang="zh-CN" b="0" i="0" dirty="0">
                <a:solidFill>
                  <a:srgbClr val="181818"/>
                </a:solidFill>
                <a:effectLst/>
                <a:latin typeface="help-font"/>
              </a:rPr>
              <a:t>IaaS</a:t>
            </a:r>
            <a:r>
              <a:rPr lang="zh-CN" altLang="en-US" b="0" i="0" dirty="0">
                <a:solidFill>
                  <a:srgbClr val="181818"/>
                </a:solidFill>
                <a:effectLst/>
                <a:latin typeface="help-font"/>
              </a:rPr>
              <a:t> </a:t>
            </a:r>
            <a:r>
              <a:rPr lang="en-US" altLang="zh-CN" b="0" i="0" dirty="0">
                <a:solidFill>
                  <a:srgbClr val="181818"/>
                </a:solidFill>
                <a:effectLst/>
                <a:latin typeface="help-font"/>
              </a:rPr>
              <a:t>/</a:t>
            </a:r>
            <a:r>
              <a:rPr lang="zh-CN" altLang="en-US" b="0" i="0" dirty="0">
                <a:solidFill>
                  <a:srgbClr val="181818"/>
                </a:solidFill>
                <a:effectLst/>
                <a:latin typeface="help-font"/>
              </a:rPr>
              <a:t> </a:t>
            </a:r>
            <a:r>
              <a:rPr lang="en-US" altLang="zh-CN" b="0" i="0" dirty="0">
                <a:solidFill>
                  <a:srgbClr val="181818"/>
                </a:solidFill>
                <a:effectLst/>
                <a:latin typeface="help-font"/>
              </a:rPr>
              <a:t>PaaS</a:t>
            </a:r>
            <a:r>
              <a:rPr lang="zh-CN" altLang="en-US" b="0" i="0" dirty="0">
                <a:solidFill>
                  <a:srgbClr val="181818"/>
                </a:solidFill>
                <a:effectLst/>
                <a:latin typeface="help-font"/>
              </a:rPr>
              <a:t> 层，</a:t>
            </a:r>
            <a:endParaRPr lang="en-US" altLang="zh-CN" b="0" i="0" dirty="0">
              <a:solidFill>
                <a:srgbClr val="181818"/>
              </a:solidFill>
              <a:effectLst/>
              <a:latin typeface="help-font"/>
            </a:endParaRPr>
          </a:p>
          <a:p>
            <a:pPr marL="0" marR="0" lvl="0" indent="0" algn="l" defTabSz="228600" eaLnBrk="1" fontAlgn="auto" latinLnBrk="0" hangingPunct="1">
              <a:lnSpc>
                <a:spcPct val="117999"/>
              </a:lnSpc>
              <a:spcBef>
                <a:spcPts val="0"/>
              </a:spcBef>
              <a:spcAft>
                <a:spcPts val="0"/>
              </a:spcAft>
              <a:buClrTx/>
              <a:buSzTx/>
              <a:buFontTx/>
              <a:buNone/>
              <a:tabLst/>
              <a:defRPr/>
            </a:pPr>
            <a:endParaRPr lang="en-US" altLang="zh-CN" b="0" i="0" dirty="0">
              <a:solidFill>
                <a:srgbClr val="181818"/>
              </a:solidFill>
              <a:effectLst/>
              <a:latin typeface="help-font"/>
            </a:endParaRPr>
          </a:p>
          <a:p>
            <a:pPr marL="0" marR="0" lvl="0" indent="0" algn="l" defTabSz="228600" eaLnBrk="1" fontAlgn="auto" latinLnBrk="0" hangingPunct="1">
              <a:lnSpc>
                <a:spcPct val="117999"/>
              </a:lnSpc>
              <a:spcBef>
                <a:spcPts val="0"/>
              </a:spcBef>
              <a:spcAft>
                <a:spcPts val="0"/>
              </a:spcAft>
              <a:buClrTx/>
              <a:buSzTx/>
              <a:buFontTx/>
              <a:buNone/>
              <a:tabLst/>
              <a:defRPr/>
            </a:pPr>
            <a:r>
              <a:rPr lang="zh-CN" altLang="en-US" b="0" i="0" dirty="0">
                <a:solidFill>
                  <a:srgbClr val="181818"/>
                </a:solidFill>
                <a:effectLst/>
                <a:latin typeface="help-font"/>
              </a:rPr>
              <a:t>我们选择了业界共同认可的 </a:t>
            </a:r>
            <a:r>
              <a:rPr lang="en-US" altLang="zh-CN" b="0" i="0" dirty="0">
                <a:solidFill>
                  <a:srgbClr val="000000"/>
                </a:solidFill>
                <a:effectLst/>
                <a:latin typeface="PingFang SC" panose="020B0400000000000000" pitchFamily="34" charset="-122"/>
                <a:ea typeface="PingFang SC" panose="020B0400000000000000" pitchFamily="34" charset="-122"/>
              </a:rPr>
              <a:t>Terraform</a:t>
            </a:r>
          </a:p>
          <a:p>
            <a:pPr marL="0" marR="0" lvl="0" indent="0" algn="l" defTabSz="228600" eaLnBrk="1" fontAlgn="auto" latinLnBrk="0" hangingPunct="1">
              <a:lnSpc>
                <a:spcPct val="117999"/>
              </a:lnSpc>
              <a:spcBef>
                <a:spcPts val="0"/>
              </a:spcBef>
              <a:spcAft>
                <a:spcPts val="0"/>
              </a:spcAft>
              <a:buClrTx/>
              <a:buSzTx/>
              <a:buFontTx/>
              <a:buNone/>
              <a:tabLst/>
              <a:defRPr/>
            </a:pPr>
            <a:endParaRPr lang="en-US" altLang="zh-CN" b="0" i="0" dirty="0">
              <a:solidFill>
                <a:srgbClr val="181818"/>
              </a:solidFill>
              <a:effectLst/>
              <a:latin typeface="help-font"/>
            </a:endParaRPr>
          </a:p>
          <a:p>
            <a:r>
              <a:rPr lang="zh-CN" altLang="en-US" b="0" i="0" dirty="0">
                <a:solidFill>
                  <a:srgbClr val="181818"/>
                </a:solidFill>
                <a:effectLst/>
                <a:latin typeface="help-font"/>
              </a:rPr>
              <a:t>它提供了一套 模板语言来 定义 云资源、资源间的依赖关系等等。</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en-US" altLang="zh-CN" b="0" i="0" dirty="0">
                <a:solidFill>
                  <a:srgbClr val="181818"/>
                </a:solidFill>
                <a:effectLst/>
                <a:latin typeface="help-font"/>
              </a:rPr>
              <a:t>--</a:t>
            </a:r>
          </a:p>
          <a:p>
            <a:endParaRPr lang="en-US" altLang="zh-CN" b="0" i="0" dirty="0">
              <a:solidFill>
                <a:srgbClr val="181818"/>
              </a:solidFill>
              <a:effectLst/>
              <a:latin typeface="help-font"/>
            </a:endParaRPr>
          </a:p>
          <a:p>
            <a:r>
              <a:rPr lang="en-US" altLang="zh-CN" dirty="0"/>
              <a:t>K8s</a:t>
            </a:r>
            <a:r>
              <a:rPr lang="zh-CN" altLang="en-US" dirty="0"/>
              <a:t> 配置上，也选用了业界通用的包管理器 </a:t>
            </a:r>
            <a:r>
              <a:rPr lang="en-US" altLang="zh-CN" dirty="0"/>
              <a:t>Helm</a:t>
            </a:r>
            <a:r>
              <a:rPr lang="zh-CN" altLang="en-US" dirty="0"/>
              <a:t>，腾讯云 </a:t>
            </a:r>
            <a:r>
              <a:rPr lang="en-US" altLang="zh-CN" dirty="0"/>
              <a:t>TKE</a:t>
            </a:r>
            <a:r>
              <a:rPr lang="zh-CN" altLang="en-US" dirty="0"/>
              <a:t> 也原生支持了使用 </a:t>
            </a:r>
            <a:r>
              <a:rPr lang="en-US" altLang="zh-CN" dirty="0"/>
              <a:t>Helm</a:t>
            </a:r>
            <a:r>
              <a:rPr lang="zh-CN" altLang="en-US" dirty="0"/>
              <a:t>  </a:t>
            </a:r>
            <a:r>
              <a:rPr lang="en-US" altLang="zh-CN" dirty="0"/>
              <a:t>Chart</a:t>
            </a:r>
            <a:r>
              <a:rPr lang="zh-CN" altLang="en-US" dirty="0"/>
              <a:t> 初始化 容器集群</a:t>
            </a:r>
            <a:endParaRPr lang="en-US" altLang="zh-CN" dirty="0"/>
          </a:p>
          <a:p>
            <a:endParaRPr lang="en-US" dirty="0"/>
          </a:p>
          <a:p>
            <a:r>
              <a:rPr lang="zh-CN" altLang="en-US" dirty="0"/>
              <a:t>它同样提供了一套模板语言来定义 </a:t>
            </a:r>
            <a:r>
              <a:rPr lang="en-US" altLang="zh-CN" dirty="0"/>
              <a:t>K8s</a:t>
            </a:r>
            <a:r>
              <a:rPr lang="zh-CN" altLang="en-US" dirty="0"/>
              <a:t> 配置</a:t>
            </a:r>
            <a:endParaRPr lang="en-US" altLang="zh-CN" dirty="0"/>
          </a:p>
          <a:p>
            <a:endParaRPr lang="en-US" dirty="0"/>
          </a:p>
          <a:p>
            <a:r>
              <a:rPr lang="zh-CN" altLang="en-US" dirty="0"/>
              <a:t>同时，这两种模板语言都支持使用变量，可以在执行时传入变量动态设置配置</a:t>
            </a:r>
            <a:endParaRPr lang="en-CN" dirty="0"/>
          </a:p>
        </p:txBody>
      </p:sp>
    </p:spTree>
    <p:extLst>
      <p:ext uri="{BB962C8B-B14F-4D97-AF65-F5344CB8AC3E}">
        <p14:creationId xmlns:p14="http://schemas.microsoft.com/office/powerpoint/2010/main" val="2973211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现在我们各层的配置定义方式有了，接下来就是如何执行安装</a:t>
            </a:r>
            <a:endParaRPr lang="en-CN" dirty="0"/>
          </a:p>
        </p:txBody>
      </p:sp>
    </p:spTree>
    <p:extLst>
      <p:ext uri="{BB962C8B-B14F-4D97-AF65-F5344CB8AC3E}">
        <p14:creationId xmlns:p14="http://schemas.microsoft.com/office/powerpoint/2010/main" val="621417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81818"/>
                </a:solidFill>
                <a:effectLst/>
                <a:latin typeface="help-font"/>
              </a:rPr>
              <a:t>在云资源层，我们自行实现了编排引擎来解析模板进行资源创建</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zh-CN" altLang="en-US" b="0" i="0" dirty="0">
                <a:solidFill>
                  <a:srgbClr val="181818"/>
                </a:solidFill>
                <a:effectLst/>
                <a:latin typeface="help-font"/>
              </a:rPr>
              <a:t>右图是使用 </a:t>
            </a:r>
            <a:r>
              <a:rPr lang="en-US" altLang="zh-CN" b="0" i="0" dirty="0">
                <a:solidFill>
                  <a:srgbClr val="181818"/>
                </a:solidFill>
                <a:effectLst/>
                <a:latin typeface="help-font"/>
              </a:rPr>
              <a:t> Terraform</a:t>
            </a:r>
            <a:r>
              <a:rPr lang="zh-CN" altLang="en-US" b="0" i="0" dirty="0">
                <a:solidFill>
                  <a:srgbClr val="181818"/>
                </a:solidFill>
                <a:effectLst/>
                <a:latin typeface="help-font"/>
              </a:rPr>
              <a:t> 模板定义的云资源</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en-US" altLang="zh-CN" b="0" i="0" dirty="0">
                <a:solidFill>
                  <a:srgbClr val="181818"/>
                </a:solidFill>
                <a:effectLst/>
                <a:latin typeface="help-font"/>
              </a:rPr>
              <a:t>---</a:t>
            </a:r>
          </a:p>
          <a:p>
            <a:endParaRPr lang="en-US" altLang="zh-CN" b="0" i="0" dirty="0">
              <a:solidFill>
                <a:srgbClr val="181818"/>
              </a:solidFill>
              <a:effectLst/>
              <a:latin typeface="help-font"/>
            </a:endParaRPr>
          </a:p>
          <a:p>
            <a:r>
              <a:rPr lang="zh-CN" altLang="en-US" b="0" i="0" dirty="0">
                <a:solidFill>
                  <a:srgbClr val="181818"/>
                </a:solidFill>
                <a:effectLst/>
                <a:latin typeface="help-font"/>
              </a:rPr>
              <a:t>对模板中定义的每种 </a:t>
            </a:r>
            <a:r>
              <a:rPr lang="en-US" altLang="zh-CN" b="0" i="0" dirty="0">
                <a:solidFill>
                  <a:srgbClr val="181818"/>
                </a:solidFill>
                <a:effectLst/>
                <a:latin typeface="help-font"/>
              </a:rPr>
              <a:t>resource</a:t>
            </a:r>
            <a:r>
              <a:rPr lang="zh-CN" altLang="en-US" b="0" i="0" dirty="0">
                <a:solidFill>
                  <a:srgbClr val="181818"/>
                </a:solidFill>
                <a:effectLst/>
                <a:latin typeface="help-font"/>
              </a:rPr>
              <a:t>，编排引擎使用云 </a:t>
            </a:r>
            <a:r>
              <a:rPr lang="en-US" altLang="zh-CN" b="0" i="0" dirty="0">
                <a:solidFill>
                  <a:srgbClr val="181818"/>
                </a:solidFill>
                <a:effectLst/>
                <a:latin typeface="help-font"/>
              </a:rPr>
              <a:t>API</a:t>
            </a:r>
            <a:r>
              <a:rPr lang="zh-CN" altLang="en-US" b="0" i="0" dirty="0">
                <a:solidFill>
                  <a:srgbClr val="181818"/>
                </a:solidFill>
                <a:effectLst/>
                <a:latin typeface="help-font"/>
              </a:rPr>
              <a:t> 实现对应的创建、销毁、查询等一组方法</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en-US" altLang="zh-CN" b="0" i="0" dirty="0">
                <a:solidFill>
                  <a:srgbClr val="181818"/>
                </a:solidFill>
                <a:effectLst/>
                <a:latin typeface="help-font"/>
              </a:rPr>
              <a:t>---</a:t>
            </a:r>
          </a:p>
          <a:p>
            <a:endParaRPr lang="en-US" altLang="zh-CN" b="0" i="0" dirty="0">
              <a:solidFill>
                <a:srgbClr val="181818"/>
              </a:solidFill>
              <a:effectLst/>
              <a:latin typeface="help-font"/>
            </a:endParaRPr>
          </a:p>
          <a:p>
            <a:pPr marL="0" marR="0" lvl="0" indent="0" defTabSz="228600" eaLnBrk="1" fontAlgn="auto" latinLnBrk="0" hangingPunct="1">
              <a:lnSpc>
                <a:spcPct val="117999"/>
              </a:lnSpc>
              <a:spcBef>
                <a:spcPts val="0"/>
              </a:spcBef>
              <a:spcAft>
                <a:spcPts val="0"/>
              </a:spcAft>
              <a:buClrTx/>
              <a:buSzTx/>
              <a:buFontTx/>
              <a:buNone/>
              <a:tabLst/>
              <a:defRPr/>
            </a:pPr>
            <a:r>
              <a:rPr lang="zh-CN" altLang="en-US" b="0" i="0" dirty="0">
                <a:solidFill>
                  <a:srgbClr val="181818"/>
                </a:solidFill>
                <a:effectLst/>
                <a:latin typeface="help-font"/>
              </a:rPr>
              <a:t>这里我们没有使用 </a:t>
            </a:r>
            <a:r>
              <a:rPr lang="en-US" altLang="zh-CN" b="0" i="0" dirty="0">
                <a:solidFill>
                  <a:srgbClr val="181818"/>
                </a:solidFill>
                <a:effectLst/>
                <a:latin typeface="help-font"/>
              </a:rPr>
              <a:t>TF</a:t>
            </a:r>
            <a:r>
              <a:rPr lang="zh-CN" altLang="en-US" b="0" i="0" dirty="0">
                <a:solidFill>
                  <a:srgbClr val="181818"/>
                </a:solidFill>
                <a:effectLst/>
                <a:latin typeface="help-font"/>
              </a:rPr>
              <a:t> 官方的工具</a:t>
            </a:r>
            <a:endParaRPr lang="en-US" altLang="zh-CN" b="0" i="0" dirty="0">
              <a:solidFill>
                <a:srgbClr val="181818"/>
              </a:solidFill>
              <a:effectLst/>
              <a:latin typeface="help-font"/>
            </a:endParaRPr>
          </a:p>
          <a:p>
            <a:endParaRPr lang="en-US" b="0" i="0" dirty="0">
              <a:solidFill>
                <a:srgbClr val="181818"/>
              </a:solidFill>
              <a:effectLst/>
              <a:latin typeface="help-font"/>
            </a:endParaRPr>
          </a:p>
          <a:p>
            <a:r>
              <a:rPr lang="zh-CN" altLang="en-US" b="0" i="0" dirty="0">
                <a:solidFill>
                  <a:srgbClr val="181818"/>
                </a:solidFill>
                <a:effectLst/>
                <a:latin typeface="help-font"/>
              </a:rPr>
              <a:t>主要原因是我们想要支持</a:t>
            </a:r>
            <a:r>
              <a:rPr lang="zh-CN" altLang="en-US" sz="1100" b="0" dirty="0">
                <a:solidFill>
                  <a:srgbClr val="C00000"/>
                </a:solidFill>
                <a:latin typeface="腾讯体 W7" panose="020C04030202040F0204" pitchFamily="34" charset="-122"/>
                <a:ea typeface="腾讯体 W7" panose="020C04030202040F0204" pitchFamily="34" charset="-122"/>
                <a:cs typeface="+mn-cs"/>
                <a:sym typeface="腾讯体 W7"/>
              </a:rPr>
              <a:t>资源包组合售卖</a:t>
            </a:r>
            <a:r>
              <a:rPr lang="en-US" altLang="zh-CN" sz="1100" b="0" dirty="0">
                <a:solidFill>
                  <a:srgbClr val="C00000"/>
                </a:solidFill>
                <a:latin typeface="腾讯体 W7" panose="020C04030202040F0204" pitchFamily="34" charset="-122"/>
                <a:ea typeface="腾讯体 W7" panose="020C04030202040F0204" pitchFamily="34" charset="-122"/>
                <a:cs typeface="+mn-cs"/>
                <a:sym typeface="腾讯体 W7"/>
              </a:rPr>
              <a:t>/</a:t>
            </a:r>
            <a:r>
              <a:rPr lang="zh-CN" altLang="en-US" sz="1100" b="0" dirty="0">
                <a:solidFill>
                  <a:srgbClr val="C00000"/>
                </a:solidFill>
                <a:latin typeface="腾讯体 W7" panose="020C04030202040F0204" pitchFamily="34" charset="-122"/>
                <a:ea typeface="腾讯体 W7" panose="020C04030202040F0204" pitchFamily="34" charset="-122"/>
                <a:cs typeface="+mn-cs"/>
                <a:sym typeface="腾讯体 W7"/>
              </a:rPr>
              <a:t>折扣等能力，比如一个应用依赖的全部云资源组合优惠打包下单，这个官方工具做不到</a:t>
            </a:r>
            <a:endParaRPr lang="en-CN" dirty="0"/>
          </a:p>
        </p:txBody>
      </p:sp>
    </p:spTree>
    <p:extLst>
      <p:ext uri="{BB962C8B-B14F-4D97-AF65-F5344CB8AC3E}">
        <p14:creationId xmlns:p14="http://schemas.microsoft.com/office/powerpoint/2010/main" val="200829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81818"/>
                </a:solidFill>
                <a:effectLst/>
                <a:latin typeface="help-font"/>
              </a:rPr>
              <a:t>我们可以看到配置中，一个资源的创建参数是可以依赖其他资源的属性值的，比如 （子网 </a:t>
            </a:r>
            <a:r>
              <a:rPr lang="en-US" altLang="zh-CN" b="0" i="0" dirty="0">
                <a:solidFill>
                  <a:srgbClr val="181818"/>
                </a:solidFill>
                <a:effectLst/>
                <a:latin typeface="help-font"/>
              </a:rPr>
              <a:t>x</a:t>
            </a:r>
            <a:r>
              <a:rPr lang="zh-CN" altLang="en-US" b="0" i="0" dirty="0">
                <a:solidFill>
                  <a:srgbClr val="181818"/>
                </a:solidFill>
                <a:effectLst/>
                <a:latin typeface="help-font"/>
              </a:rPr>
              <a:t> </a:t>
            </a:r>
            <a:r>
              <a:rPr lang="en-US" altLang="zh-CN" b="0" i="0" dirty="0">
                <a:solidFill>
                  <a:srgbClr val="181818"/>
                </a:solidFill>
                <a:effectLst/>
                <a:latin typeface="help-font"/>
              </a:rPr>
              <a:t>VPC</a:t>
            </a:r>
            <a:r>
              <a:rPr lang="zh-CN" altLang="en-US" b="0" i="0" dirty="0">
                <a:solidFill>
                  <a:srgbClr val="181818"/>
                </a:solidFill>
                <a:effectLst/>
                <a:latin typeface="help-font"/>
              </a:rPr>
              <a:t>）  这就形成了层级关系</a:t>
            </a:r>
            <a:endParaRPr lang="en-US" altLang="zh-CN" b="0" i="0" dirty="0">
              <a:solidFill>
                <a:srgbClr val="181818"/>
              </a:solidFill>
              <a:effectLst/>
              <a:latin typeface="help-font"/>
            </a:endParaRPr>
          </a:p>
          <a:p>
            <a:endParaRPr lang="en-US" b="0" i="0" dirty="0">
              <a:solidFill>
                <a:srgbClr val="181818"/>
              </a:solidFill>
              <a:effectLst/>
              <a:latin typeface="help-font"/>
            </a:endParaRPr>
          </a:p>
          <a:p>
            <a:r>
              <a:rPr lang="zh-CN" altLang="en-US" b="0" i="0" dirty="0">
                <a:solidFill>
                  <a:srgbClr val="181818"/>
                </a:solidFill>
                <a:effectLst/>
                <a:latin typeface="help-font"/>
              </a:rPr>
              <a:t>一个合法的架构下，所有云资源的依赖关系应该形成一张有向无环图，我们只需要按照层级顺序，对每种资源调用云 </a:t>
            </a:r>
            <a:r>
              <a:rPr lang="en-US" altLang="zh-CN" b="0" i="0" dirty="0">
                <a:solidFill>
                  <a:srgbClr val="181818"/>
                </a:solidFill>
                <a:effectLst/>
                <a:latin typeface="help-font"/>
              </a:rPr>
              <a:t>API</a:t>
            </a:r>
            <a:r>
              <a:rPr lang="zh-CN" altLang="en-US" b="0" i="0" dirty="0">
                <a:solidFill>
                  <a:srgbClr val="181818"/>
                </a:solidFill>
                <a:effectLst/>
                <a:latin typeface="help-font"/>
              </a:rPr>
              <a:t> 执行创建，便可以完成整个架构的搭建</a:t>
            </a:r>
            <a:endParaRPr lang="en-CN" dirty="0"/>
          </a:p>
        </p:txBody>
      </p:sp>
    </p:spTree>
    <p:extLst>
      <p:ext uri="{BB962C8B-B14F-4D97-AF65-F5344CB8AC3E}">
        <p14:creationId xmlns:p14="http://schemas.microsoft.com/office/powerpoint/2010/main" val="1056198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在云资源创建完成后，要怎么来用 </a:t>
            </a:r>
            <a:r>
              <a:rPr lang="en-US" altLang="zh-CN" dirty="0"/>
              <a:t>Helm</a:t>
            </a:r>
            <a:r>
              <a:rPr lang="zh-CN" altLang="en-US" dirty="0"/>
              <a:t> </a:t>
            </a:r>
            <a:r>
              <a:rPr lang="en-US" altLang="zh-CN" sz="1100" dirty="0">
                <a:solidFill>
                  <a:srgbClr val="0060FF"/>
                </a:solidFill>
              </a:rPr>
              <a:t>Chart</a:t>
            </a:r>
            <a:r>
              <a:rPr lang="zh-CN" altLang="en-US" dirty="0"/>
              <a:t> 包初始化容器集群的配置</a:t>
            </a:r>
            <a:endParaRPr lang="en-CN" dirty="0"/>
          </a:p>
        </p:txBody>
      </p:sp>
    </p:spTree>
    <p:extLst>
      <p:ext uri="{BB962C8B-B14F-4D97-AF65-F5344CB8AC3E}">
        <p14:creationId xmlns:p14="http://schemas.microsoft.com/office/powerpoint/2010/main" val="2892795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最简单的想法就是直接调用 云</a:t>
            </a:r>
            <a:r>
              <a:rPr lang="en-US" altLang="zh-CN" dirty="0"/>
              <a:t>API</a:t>
            </a:r>
            <a:r>
              <a:rPr lang="zh-CN" altLang="en-US" dirty="0"/>
              <a:t> 开搞，但是这样会有一个问题，</a:t>
            </a:r>
            <a:endParaRPr lang="en-US" altLang="zh-CN" dirty="0"/>
          </a:p>
          <a:p>
            <a:endParaRPr lang="en-US" altLang="zh-CN" dirty="0"/>
          </a:p>
          <a:p>
            <a:r>
              <a:rPr lang="zh-CN" altLang="en-US" dirty="0"/>
              <a:t>开发者没办法定义哪些云资源的信息需要传入 </a:t>
            </a:r>
            <a:r>
              <a:rPr lang="en-US" altLang="zh-CN" dirty="0"/>
              <a:t>K8s</a:t>
            </a:r>
            <a:r>
              <a:rPr lang="zh-CN" altLang="en-US" dirty="0"/>
              <a:t> 配置中，</a:t>
            </a:r>
            <a:endParaRPr lang="en-US" altLang="zh-CN" dirty="0"/>
          </a:p>
          <a:p>
            <a:endParaRPr lang="en-US" altLang="zh-CN" dirty="0"/>
          </a:p>
          <a:p>
            <a:r>
              <a:rPr lang="zh-CN" altLang="en-US" dirty="0"/>
              <a:t>比如创建了 </a:t>
            </a:r>
            <a:r>
              <a:rPr lang="en-US" altLang="zh-CN" dirty="0" err="1"/>
              <a:t>mysql</a:t>
            </a:r>
            <a:r>
              <a:rPr lang="zh-CN" altLang="en-US" dirty="0"/>
              <a:t> 后，我们在 </a:t>
            </a:r>
            <a:r>
              <a:rPr lang="en-US" altLang="zh-CN" dirty="0"/>
              <a:t>Terraform</a:t>
            </a:r>
            <a:r>
              <a:rPr lang="zh-CN" altLang="en-US" dirty="0"/>
              <a:t> 模板中可以拿到登录信息，同时需要把这些信息通过 </a:t>
            </a:r>
            <a:r>
              <a:rPr lang="en-US" altLang="zh-CN" dirty="0"/>
              <a:t>Helm</a:t>
            </a:r>
            <a:r>
              <a:rPr lang="zh-CN" altLang="en-US" dirty="0"/>
              <a:t> </a:t>
            </a:r>
            <a:r>
              <a:rPr lang="en-US" altLang="zh-CN" sz="1100" dirty="0">
                <a:solidFill>
                  <a:srgbClr val="0060FF"/>
                </a:solidFill>
              </a:rPr>
              <a:t>Chart</a:t>
            </a:r>
            <a:r>
              <a:rPr lang="zh-CN" altLang="en-US" sz="1100" dirty="0">
                <a:solidFill>
                  <a:srgbClr val="0060FF"/>
                </a:solidFill>
              </a:rPr>
              <a:t> </a:t>
            </a:r>
            <a:r>
              <a:rPr lang="zh-CN" altLang="en-US" dirty="0"/>
              <a:t>传入 </a:t>
            </a:r>
            <a:r>
              <a:rPr lang="en-US" altLang="zh-CN" dirty="0"/>
              <a:t>K8s</a:t>
            </a:r>
            <a:r>
              <a:rPr lang="zh-CN" altLang="en-US" dirty="0"/>
              <a:t> 配置中</a:t>
            </a:r>
            <a:endParaRPr lang="en-US" altLang="zh-CN" dirty="0"/>
          </a:p>
          <a:p>
            <a:endParaRPr lang="en-US" dirty="0"/>
          </a:p>
          <a:p>
            <a:r>
              <a:rPr lang="zh-CN" altLang="en-US" dirty="0"/>
              <a:t>那应该怎么办</a:t>
            </a:r>
            <a:endParaRPr lang="en-CN" dirty="0"/>
          </a:p>
        </p:txBody>
      </p:sp>
    </p:spTree>
    <p:extLst>
      <p:ext uri="{BB962C8B-B14F-4D97-AF65-F5344CB8AC3E}">
        <p14:creationId xmlns:p14="http://schemas.microsoft.com/office/powerpoint/2010/main" val="1765710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81818"/>
                </a:solidFill>
                <a:effectLst/>
                <a:latin typeface="help-font"/>
              </a:rPr>
              <a:t>因为 </a:t>
            </a:r>
            <a:r>
              <a:rPr lang="en-US" altLang="zh-CN" b="0" i="0" dirty="0">
                <a:solidFill>
                  <a:srgbClr val="181818"/>
                </a:solidFill>
                <a:effectLst/>
                <a:latin typeface="help-font"/>
              </a:rPr>
              <a:t>TKE</a:t>
            </a:r>
            <a:r>
              <a:rPr lang="zh-CN" altLang="en-US" b="0" i="0" dirty="0">
                <a:solidFill>
                  <a:srgbClr val="181818"/>
                </a:solidFill>
                <a:effectLst/>
                <a:latin typeface="help-font"/>
              </a:rPr>
              <a:t> 安装 </a:t>
            </a:r>
            <a:r>
              <a:rPr lang="en-US" altLang="zh-CN" b="0" i="0" dirty="0">
                <a:solidFill>
                  <a:srgbClr val="181818"/>
                </a:solidFill>
                <a:effectLst/>
                <a:latin typeface="help-font"/>
              </a:rPr>
              <a:t>Helm</a:t>
            </a:r>
            <a:r>
              <a:rPr lang="zh-CN" altLang="en-US" b="0" i="0" dirty="0">
                <a:solidFill>
                  <a:srgbClr val="181818"/>
                </a:solidFill>
                <a:effectLst/>
                <a:latin typeface="help-font"/>
              </a:rPr>
              <a:t> </a:t>
            </a:r>
            <a:r>
              <a:rPr lang="en-US" altLang="zh-CN" sz="1100" dirty="0">
                <a:solidFill>
                  <a:srgbClr val="0060FF"/>
                </a:solidFill>
              </a:rPr>
              <a:t>Chart</a:t>
            </a:r>
            <a:r>
              <a:rPr lang="zh-CN" altLang="en-US" sz="1100" dirty="0">
                <a:solidFill>
                  <a:srgbClr val="0060FF"/>
                </a:solidFill>
              </a:rPr>
              <a:t> </a:t>
            </a:r>
            <a:r>
              <a:rPr lang="zh-CN" altLang="en-US" b="0" i="0" dirty="0">
                <a:solidFill>
                  <a:srgbClr val="181818"/>
                </a:solidFill>
                <a:effectLst/>
                <a:latin typeface="help-font"/>
              </a:rPr>
              <a:t>包同样是调用云 </a:t>
            </a:r>
            <a:r>
              <a:rPr lang="en-US" altLang="zh-CN" b="0" i="0" dirty="0">
                <a:solidFill>
                  <a:srgbClr val="181818"/>
                </a:solidFill>
                <a:effectLst/>
                <a:latin typeface="help-font"/>
              </a:rPr>
              <a:t>API</a:t>
            </a:r>
            <a:r>
              <a:rPr lang="zh-CN" altLang="en-US" b="0" i="0" dirty="0">
                <a:solidFill>
                  <a:srgbClr val="181818"/>
                </a:solidFill>
                <a:effectLst/>
                <a:latin typeface="help-font"/>
              </a:rPr>
              <a:t> 来执行，所以可以把 </a:t>
            </a:r>
            <a:r>
              <a:rPr lang="en-US" altLang="zh-CN" b="0" i="0" dirty="0">
                <a:solidFill>
                  <a:srgbClr val="181818"/>
                </a:solidFill>
                <a:effectLst/>
                <a:latin typeface="help-font"/>
              </a:rPr>
              <a:t>Helm</a:t>
            </a:r>
            <a:r>
              <a:rPr lang="zh-CN" altLang="en-US" b="0" i="0" dirty="0">
                <a:solidFill>
                  <a:srgbClr val="181818"/>
                </a:solidFill>
                <a:effectLst/>
                <a:latin typeface="help-font"/>
              </a:rPr>
              <a:t> 设计为一个虚拟的云资源，同样使用 </a:t>
            </a:r>
            <a:r>
              <a:rPr lang="en-US" altLang="zh-CN" b="0" i="0" dirty="0">
                <a:solidFill>
                  <a:srgbClr val="181818"/>
                </a:solidFill>
                <a:effectLst/>
                <a:latin typeface="help-font"/>
              </a:rPr>
              <a:t>resource</a:t>
            </a:r>
            <a:r>
              <a:rPr lang="zh-CN" altLang="en-US" b="0" i="0" dirty="0">
                <a:solidFill>
                  <a:srgbClr val="181818"/>
                </a:solidFill>
                <a:effectLst/>
                <a:latin typeface="help-font"/>
              </a:rPr>
              <a:t> 定义在 </a:t>
            </a:r>
            <a:r>
              <a:rPr lang="en-US" altLang="zh-CN" b="0" i="0" dirty="0">
                <a:solidFill>
                  <a:srgbClr val="181818"/>
                </a:solidFill>
                <a:effectLst/>
                <a:latin typeface="help-font"/>
              </a:rPr>
              <a:t>Terraform</a:t>
            </a:r>
            <a:r>
              <a:rPr lang="zh-CN" altLang="en-US" b="0" i="0" dirty="0">
                <a:solidFill>
                  <a:srgbClr val="181818"/>
                </a:solidFill>
                <a:effectLst/>
                <a:latin typeface="help-font"/>
              </a:rPr>
              <a:t> 模板中</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zh-CN" altLang="en-US" b="0" i="0" dirty="0">
                <a:solidFill>
                  <a:srgbClr val="181818"/>
                </a:solidFill>
                <a:effectLst/>
                <a:latin typeface="help-font"/>
              </a:rPr>
              <a:t>这样就可以把其他资源的依赖信息作为创建参数填进来，</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zh-CN" altLang="en-US" b="0" i="0" dirty="0">
                <a:solidFill>
                  <a:srgbClr val="181818"/>
                </a:solidFill>
                <a:effectLst/>
                <a:latin typeface="help-font"/>
              </a:rPr>
              <a:t>同样编排引擎会分析出它的层级，在对应资源都创建完成后，传入依赖值开始执行 </a:t>
            </a:r>
            <a:r>
              <a:rPr lang="en-US" altLang="zh-CN" b="0" i="0" dirty="0">
                <a:solidFill>
                  <a:srgbClr val="181818"/>
                </a:solidFill>
                <a:effectLst/>
                <a:latin typeface="help-font"/>
              </a:rPr>
              <a:t>Helm</a:t>
            </a:r>
            <a:r>
              <a:rPr lang="zh-CN" altLang="en-US" b="0" i="0" dirty="0">
                <a:solidFill>
                  <a:srgbClr val="181818"/>
                </a:solidFill>
                <a:effectLst/>
                <a:latin typeface="help-font"/>
              </a:rPr>
              <a:t> </a:t>
            </a:r>
            <a:r>
              <a:rPr lang="en-US" altLang="zh-CN" sz="1100" dirty="0">
                <a:solidFill>
                  <a:srgbClr val="0060FF"/>
                </a:solidFill>
              </a:rPr>
              <a:t>Chart</a:t>
            </a:r>
            <a:r>
              <a:rPr lang="zh-CN" altLang="en-US" b="0" i="0" dirty="0">
                <a:solidFill>
                  <a:srgbClr val="181818"/>
                </a:solidFill>
                <a:effectLst/>
                <a:latin typeface="help-font"/>
              </a:rPr>
              <a:t> 包安装</a:t>
            </a:r>
            <a:endParaRPr lang="en-US" altLang="zh-CN" b="0" i="0" dirty="0">
              <a:solidFill>
                <a:srgbClr val="181818"/>
              </a:solidFill>
              <a:effectLst/>
              <a:latin typeface="help-font"/>
            </a:endParaRPr>
          </a:p>
        </p:txBody>
      </p:sp>
    </p:spTree>
    <p:extLst>
      <p:ext uri="{BB962C8B-B14F-4D97-AF65-F5344CB8AC3E}">
        <p14:creationId xmlns:p14="http://schemas.microsoft.com/office/powerpoint/2010/main" val="1497826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这样，我们整个部署安装流程都可以使用编排引擎驱动起来</a:t>
            </a:r>
            <a:endParaRPr lang="en-US" altLang="zh-CN" dirty="0"/>
          </a:p>
          <a:p>
            <a:endParaRPr lang="en-US" dirty="0"/>
          </a:p>
          <a:p>
            <a:r>
              <a:rPr lang="zh-CN" altLang="en-US" dirty="0"/>
              <a:t>同时，资源创建过程中，每一步的信息也都可以一层层向上传递</a:t>
            </a:r>
            <a:endParaRPr lang="en-CN" dirty="0"/>
          </a:p>
        </p:txBody>
      </p:sp>
    </p:spTree>
    <p:extLst>
      <p:ext uri="{BB962C8B-B14F-4D97-AF65-F5344CB8AC3E}">
        <p14:creationId xmlns:p14="http://schemas.microsoft.com/office/powerpoint/2010/main" val="4001916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b="0" dirty="0"/>
          </a:p>
        </p:txBody>
      </p:sp>
    </p:spTree>
    <p:extLst>
      <p:ext uri="{BB962C8B-B14F-4D97-AF65-F5344CB8AC3E}">
        <p14:creationId xmlns:p14="http://schemas.microsoft.com/office/powerpoint/2010/main" val="3801655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81818"/>
                </a:solidFill>
                <a:effectLst/>
                <a:latin typeface="help-font"/>
              </a:rPr>
              <a:t>解决了部署安装后，在试用体验中，我们发现在应用安装前，用户还可能需要自定义一些安装配置</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en-US" b="0" i="0" dirty="0" err="1">
                <a:solidFill>
                  <a:srgbClr val="181818"/>
                </a:solidFill>
                <a:effectLst/>
                <a:latin typeface="help-font"/>
              </a:rPr>
              <a:t>比如</a:t>
            </a:r>
            <a:endParaRPr lang="en-US" b="0" i="0" dirty="0">
              <a:solidFill>
                <a:srgbClr val="181818"/>
              </a:solidFill>
              <a:effectLst/>
              <a:latin typeface="help-font"/>
            </a:endParaRPr>
          </a:p>
          <a:p>
            <a:r>
              <a:rPr lang="en-US" b="0" i="0" dirty="0" err="1">
                <a:solidFill>
                  <a:srgbClr val="181818"/>
                </a:solidFill>
                <a:effectLst/>
                <a:latin typeface="help-font"/>
              </a:rPr>
              <a:t>企业的管理员已经规划好了</a:t>
            </a:r>
            <a:r>
              <a:rPr lang="zh-CN" altLang="en-US" sz="1100" b="0" dirty="0">
                <a:solidFill>
                  <a:schemeClr val="tx1">
                    <a:lumMod val="85000"/>
                    <a:lumOff val="15000"/>
                  </a:schemeClr>
                </a:solidFill>
                <a:latin typeface="+mn-lt"/>
                <a:ea typeface="+mn-ea"/>
                <a:cs typeface="+mn-cs"/>
                <a:sym typeface="腾讯体 W7"/>
              </a:rPr>
              <a:t> </a:t>
            </a:r>
            <a:r>
              <a:rPr lang="en-US" altLang="zh-CN" sz="1100" b="0" dirty="0">
                <a:solidFill>
                  <a:schemeClr val="tx1">
                    <a:lumMod val="85000"/>
                    <a:lumOff val="15000"/>
                  </a:schemeClr>
                </a:solidFill>
                <a:latin typeface="+mn-lt"/>
                <a:ea typeface="+mn-ea"/>
                <a:cs typeface="+mn-cs"/>
                <a:sym typeface="腾讯体 W7"/>
              </a:rPr>
              <a:t>VPC</a:t>
            </a:r>
            <a:r>
              <a:rPr lang="zh-CN" altLang="en-US" sz="1100" b="0" dirty="0">
                <a:solidFill>
                  <a:schemeClr val="tx1">
                    <a:lumMod val="85000"/>
                    <a:lumOff val="15000"/>
                  </a:schemeClr>
                </a:solidFill>
                <a:latin typeface="+mn-lt"/>
                <a:ea typeface="+mn-ea"/>
                <a:cs typeface="+mn-cs"/>
                <a:sym typeface="腾讯体 W7"/>
              </a:rPr>
              <a:t> </a:t>
            </a:r>
            <a:r>
              <a:rPr lang="en-US" altLang="zh-CN" sz="1100" b="0" dirty="0">
                <a:solidFill>
                  <a:schemeClr val="tx1">
                    <a:lumMod val="85000"/>
                    <a:lumOff val="15000"/>
                  </a:schemeClr>
                </a:solidFill>
                <a:latin typeface="+mn-lt"/>
                <a:ea typeface="+mn-ea"/>
                <a:cs typeface="+mn-cs"/>
                <a:sym typeface="腾讯体 W7"/>
              </a:rPr>
              <a:t>/</a:t>
            </a:r>
            <a:r>
              <a:rPr lang="zh-CN" altLang="en-US" sz="1100" b="0" dirty="0">
                <a:solidFill>
                  <a:schemeClr val="tx1">
                    <a:lumMod val="85000"/>
                    <a:lumOff val="15000"/>
                  </a:schemeClr>
                </a:solidFill>
                <a:latin typeface="+mn-lt"/>
                <a:ea typeface="+mn-ea"/>
                <a:cs typeface="+mn-cs"/>
                <a:sym typeface="腾讯体 W7"/>
              </a:rPr>
              <a:t> 子网，我们需要在指定的 </a:t>
            </a:r>
            <a:r>
              <a:rPr lang="en-US" altLang="zh-CN" sz="1100" b="0" dirty="0">
                <a:solidFill>
                  <a:schemeClr val="tx1">
                    <a:lumMod val="85000"/>
                    <a:lumOff val="15000"/>
                  </a:schemeClr>
                </a:solidFill>
                <a:latin typeface="+mn-lt"/>
                <a:ea typeface="+mn-ea"/>
                <a:cs typeface="+mn-cs"/>
                <a:sym typeface="腾讯体 W7"/>
              </a:rPr>
              <a:t> VPC</a:t>
            </a:r>
            <a:r>
              <a:rPr lang="zh-CN" altLang="en-US" sz="1100" b="0" dirty="0">
                <a:solidFill>
                  <a:schemeClr val="tx1">
                    <a:lumMod val="85000"/>
                    <a:lumOff val="15000"/>
                  </a:schemeClr>
                </a:solidFill>
                <a:latin typeface="+mn-lt"/>
                <a:ea typeface="+mn-ea"/>
                <a:cs typeface="+mn-cs"/>
                <a:sym typeface="腾讯体 W7"/>
              </a:rPr>
              <a:t> 下安装应用，而不能新建一个 </a:t>
            </a:r>
            <a:r>
              <a:rPr lang="en-US" altLang="zh-CN" sz="1100" b="0" dirty="0">
                <a:solidFill>
                  <a:schemeClr val="tx1">
                    <a:lumMod val="85000"/>
                    <a:lumOff val="15000"/>
                  </a:schemeClr>
                </a:solidFill>
                <a:latin typeface="+mn-lt"/>
                <a:ea typeface="+mn-ea"/>
                <a:cs typeface="+mn-cs"/>
                <a:sym typeface="腾讯体 W7"/>
              </a:rPr>
              <a:t>VPC</a:t>
            </a:r>
          </a:p>
          <a:p>
            <a:endParaRPr lang="en-US" altLang="zh-CN" sz="1100" b="0" dirty="0">
              <a:solidFill>
                <a:schemeClr val="tx1">
                  <a:lumMod val="85000"/>
                  <a:lumOff val="15000"/>
                </a:schemeClr>
              </a:solidFill>
              <a:latin typeface="+mn-lt"/>
              <a:ea typeface="+mn-ea"/>
              <a:cs typeface="+mn-cs"/>
              <a:sym typeface="腾讯体 W7"/>
            </a:endParaRPr>
          </a:p>
          <a:p>
            <a:pPr marL="171450" indent="-171450">
              <a:buFontTx/>
              <a:buChar char="-"/>
            </a:pPr>
            <a:r>
              <a:rPr lang="zh-CN" altLang="en-US" sz="1100" b="0" dirty="0">
                <a:solidFill>
                  <a:schemeClr val="tx1">
                    <a:lumMod val="85000"/>
                    <a:lumOff val="15000"/>
                  </a:schemeClr>
                </a:solidFill>
                <a:latin typeface="+mn-lt"/>
                <a:ea typeface="+mn-ea"/>
                <a:cs typeface="+mn-cs"/>
                <a:sym typeface="腾讯体 W7"/>
              </a:rPr>
              <a:t>需要选择适合的资源配置或容量</a:t>
            </a:r>
            <a:endParaRPr lang="en-US" altLang="zh-CN" sz="1100" b="0" dirty="0">
              <a:solidFill>
                <a:schemeClr val="tx1">
                  <a:lumMod val="85000"/>
                  <a:lumOff val="15000"/>
                </a:schemeClr>
              </a:solidFill>
              <a:latin typeface="+mn-lt"/>
              <a:ea typeface="+mn-ea"/>
              <a:cs typeface="+mn-cs"/>
              <a:sym typeface="腾讯体 W7"/>
            </a:endParaRPr>
          </a:p>
          <a:p>
            <a:pPr marL="171450" indent="-171450">
              <a:buFontTx/>
              <a:buChar char="-"/>
            </a:pPr>
            <a:r>
              <a:rPr lang="en-US" dirty="0" err="1"/>
              <a:t>等等</a:t>
            </a:r>
            <a:endParaRPr lang="en-US" dirty="0"/>
          </a:p>
          <a:p>
            <a:endParaRPr lang="en-US" dirty="0"/>
          </a:p>
          <a:p>
            <a:r>
              <a:rPr lang="en-US" dirty="0" err="1"/>
              <a:t>所以我们还需要支持让开发者来定义一些可变的配置项</a:t>
            </a:r>
            <a:endParaRPr lang="en-US" dirty="0"/>
          </a:p>
          <a:p>
            <a:endParaRPr lang="en-US" dirty="0"/>
          </a:p>
          <a:p>
            <a:r>
              <a:rPr lang="en-US" dirty="0" err="1"/>
              <a:t>并且在开始安装前让用户选择</a:t>
            </a:r>
            <a:r>
              <a:rPr lang="en-US" altLang="zh-CN" dirty="0"/>
              <a:t>/</a:t>
            </a:r>
            <a:r>
              <a:rPr lang="en-US" dirty="0" err="1"/>
              <a:t>填写这些信息</a:t>
            </a:r>
            <a:endParaRPr lang="en-CN" dirty="0"/>
          </a:p>
        </p:txBody>
      </p:sp>
    </p:spTree>
    <p:extLst>
      <p:ext uri="{BB962C8B-B14F-4D97-AF65-F5344CB8AC3E}">
        <p14:creationId xmlns:p14="http://schemas.microsoft.com/office/powerpoint/2010/main" val="253811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81818"/>
                </a:solidFill>
                <a:effectLst/>
                <a:latin typeface="help-font"/>
              </a:rPr>
              <a:t>为此，我们设计了一套纯配置化表单引擎，只需要简单声明配置来定义表单，</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zh-CN" altLang="en-US" b="0" i="0" dirty="0">
                <a:solidFill>
                  <a:srgbClr val="181818"/>
                </a:solidFill>
                <a:effectLst/>
                <a:latin typeface="help-font"/>
              </a:rPr>
              <a:t>即可实现表单变量和</a:t>
            </a:r>
            <a:r>
              <a:rPr lang="en-US" altLang="zh-CN" b="0" i="0" dirty="0">
                <a:solidFill>
                  <a:srgbClr val="181818"/>
                </a:solidFill>
                <a:effectLst/>
                <a:latin typeface="help-font"/>
              </a:rPr>
              <a:t> Terraform</a:t>
            </a:r>
            <a:r>
              <a:rPr lang="zh-CN" altLang="en-US" b="0" i="0" dirty="0">
                <a:solidFill>
                  <a:srgbClr val="181818"/>
                </a:solidFill>
                <a:effectLst/>
                <a:latin typeface="help-font"/>
              </a:rPr>
              <a:t> 变量的双向绑定</a:t>
            </a:r>
            <a:endParaRPr lang="en-US" altLang="zh-CN" b="0" i="0" dirty="0">
              <a:solidFill>
                <a:srgbClr val="181818"/>
              </a:solidFill>
              <a:effectLst/>
              <a:latin typeface="help-font"/>
            </a:endParaRPr>
          </a:p>
          <a:p>
            <a:endParaRPr lang="en-US" b="0" i="0" dirty="0">
              <a:solidFill>
                <a:srgbClr val="181818"/>
              </a:solidFill>
              <a:effectLst/>
              <a:latin typeface="help-font"/>
            </a:endParaRPr>
          </a:p>
          <a:p>
            <a:r>
              <a:rPr lang="zh-CN" altLang="en-US" b="0" i="0" dirty="0">
                <a:solidFill>
                  <a:srgbClr val="181818"/>
                </a:solidFill>
                <a:effectLst/>
                <a:latin typeface="help-font"/>
              </a:rPr>
              <a:t>同时也可以支持校验器、表单项联动等复杂的表单能力</a:t>
            </a:r>
            <a:endParaRPr lang="en-CN" dirty="0"/>
          </a:p>
        </p:txBody>
      </p:sp>
    </p:spTree>
    <p:extLst>
      <p:ext uri="{BB962C8B-B14F-4D97-AF65-F5344CB8AC3E}">
        <p14:creationId xmlns:p14="http://schemas.microsoft.com/office/powerpoint/2010/main" val="1797330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81818"/>
                </a:solidFill>
                <a:effectLst/>
                <a:latin typeface="help-font"/>
              </a:rPr>
              <a:t>在前端页面渲染表单时，为了支持用户选择已有的 </a:t>
            </a:r>
            <a:r>
              <a:rPr lang="en-US" altLang="zh-CN" b="0" i="0" dirty="0">
                <a:solidFill>
                  <a:srgbClr val="181818"/>
                </a:solidFill>
                <a:effectLst/>
                <a:latin typeface="help-font"/>
              </a:rPr>
              <a:t>VPC/</a:t>
            </a:r>
            <a:r>
              <a:rPr lang="zh-CN" altLang="en-US" b="0" i="0" dirty="0">
                <a:solidFill>
                  <a:srgbClr val="181818"/>
                </a:solidFill>
                <a:effectLst/>
                <a:latin typeface="help-font"/>
              </a:rPr>
              <a:t>子网等等资源，</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zh-CN" altLang="en-US" b="0" i="0" dirty="0">
                <a:solidFill>
                  <a:srgbClr val="181818"/>
                </a:solidFill>
                <a:effectLst/>
                <a:latin typeface="help-font"/>
              </a:rPr>
              <a:t>除了标准的表单组件外，云应用还为 </a:t>
            </a:r>
            <a:r>
              <a:rPr lang="en-US" altLang="zh-CN" b="0" i="0" dirty="0">
                <a:solidFill>
                  <a:srgbClr val="181818"/>
                </a:solidFill>
                <a:effectLst/>
                <a:latin typeface="help-font"/>
              </a:rPr>
              <a:t>[</a:t>
            </a:r>
            <a:r>
              <a:rPr lang="zh-CN" altLang="en-US" b="0" i="0" dirty="0">
                <a:solidFill>
                  <a:srgbClr val="181818"/>
                </a:solidFill>
                <a:effectLst/>
                <a:latin typeface="help-font"/>
              </a:rPr>
              <a:t>每类资源</a:t>
            </a:r>
            <a:r>
              <a:rPr lang="en-US" altLang="zh-CN" b="0" i="0" dirty="0">
                <a:solidFill>
                  <a:srgbClr val="181818"/>
                </a:solidFill>
                <a:effectLst/>
                <a:latin typeface="help-font"/>
              </a:rPr>
              <a:t>]</a:t>
            </a:r>
            <a:r>
              <a:rPr lang="zh-CN" altLang="en-US" b="0" i="0" dirty="0">
                <a:solidFill>
                  <a:srgbClr val="181818"/>
                </a:solidFill>
                <a:effectLst/>
                <a:latin typeface="help-font"/>
              </a:rPr>
              <a:t> 定制了 </a:t>
            </a:r>
            <a:r>
              <a:rPr lang="en-US" altLang="zh-CN" b="0" i="0" dirty="0">
                <a:solidFill>
                  <a:srgbClr val="181818"/>
                </a:solidFill>
                <a:effectLst/>
                <a:latin typeface="help-font"/>
              </a:rPr>
              <a:t>[</a:t>
            </a:r>
            <a:r>
              <a:rPr lang="zh-CN" altLang="en-US" b="0" i="0" dirty="0">
                <a:solidFill>
                  <a:srgbClr val="181818"/>
                </a:solidFill>
                <a:effectLst/>
                <a:latin typeface="help-font"/>
              </a:rPr>
              <a:t>用户已有实例</a:t>
            </a:r>
            <a:r>
              <a:rPr lang="en-US" altLang="zh-CN" b="0" i="0" dirty="0">
                <a:solidFill>
                  <a:srgbClr val="181818"/>
                </a:solidFill>
                <a:effectLst/>
                <a:latin typeface="help-font"/>
              </a:rPr>
              <a:t>]</a:t>
            </a:r>
            <a:r>
              <a:rPr lang="zh-CN" altLang="en-US" b="0" i="0" dirty="0">
                <a:solidFill>
                  <a:srgbClr val="181818"/>
                </a:solidFill>
                <a:effectLst/>
                <a:latin typeface="help-font"/>
              </a:rPr>
              <a:t> 的选择器</a:t>
            </a:r>
            <a:endParaRPr lang="en-US" altLang="zh-CN" b="0" i="0" dirty="0">
              <a:solidFill>
                <a:srgbClr val="181818"/>
              </a:solidFill>
              <a:effectLst/>
              <a:latin typeface="help-font"/>
            </a:endParaRPr>
          </a:p>
          <a:p>
            <a:endParaRPr lang="en-US" b="0" i="0" dirty="0">
              <a:solidFill>
                <a:srgbClr val="181818"/>
              </a:solidFill>
              <a:effectLst/>
              <a:latin typeface="help-font"/>
            </a:endParaRPr>
          </a:p>
          <a:p>
            <a:r>
              <a:rPr lang="zh-CN" altLang="en-US" b="0" i="0" dirty="0">
                <a:solidFill>
                  <a:srgbClr val="181818"/>
                </a:solidFill>
                <a:effectLst/>
                <a:latin typeface="help-font"/>
              </a:rPr>
              <a:t>这个表单组件库也在随着 </a:t>
            </a:r>
            <a:r>
              <a:rPr lang="en-US" altLang="zh-CN" b="0" i="0" dirty="0">
                <a:solidFill>
                  <a:srgbClr val="181818"/>
                </a:solidFill>
                <a:effectLst/>
                <a:latin typeface="help-font"/>
              </a:rPr>
              <a:t>[</a:t>
            </a:r>
            <a:r>
              <a:rPr lang="zh-CN" altLang="en-US" b="0" i="0" dirty="0">
                <a:solidFill>
                  <a:srgbClr val="181818"/>
                </a:solidFill>
                <a:effectLst/>
                <a:latin typeface="help-font"/>
              </a:rPr>
              <a:t>云应用支持</a:t>
            </a:r>
            <a:r>
              <a:rPr lang="en-US" altLang="zh-CN" b="0" i="0" dirty="0">
                <a:solidFill>
                  <a:srgbClr val="181818"/>
                </a:solidFill>
                <a:effectLst/>
                <a:latin typeface="help-font"/>
              </a:rPr>
              <a:t>]</a:t>
            </a:r>
            <a:r>
              <a:rPr lang="zh-CN" altLang="en-US" b="0" i="0" dirty="0">
                <a:solidFill>
                  <a:srgbClr val="181818"/>
                </a:solidFill>
                <a:effectLst/>
                <a:latin typeface="help-font"/>
              </a:rPr>
              <a:t> 的 </a:t>
            </a:r>
            <a:r>
              <a:rPr lang="en-US" altLang="zh-CN" b="0" i="0" dirty="0">
                <a:solidFill>
                  <a:srgbClr val="181818"/>
                </a:solidFill>
                <a:effectLst/>
                <a:latin typeface="help-font"/>
              </a:rPr>
              <a:t>[</a:t>
            </a:r>
            <a:r>
              <a:rPr lang="zh-CN" altLang="en-US" b="0" i="0" dirty="0">
                <a:solidFill>
                  <a:srgbClr val="181818"/>
                </a:solidFill>
                <a:effectLst/>
                <a:latin typeface="help-font"/>
              </a:rPr>
              <a:t>云资源种类数</a:t>
            </a:r>
            <a:r>
              <a:rPr lang="en-US" altLang="zh-CN" b="0" i="0" dirty="0">
                <a:solidFill>
                  <a:srgbClr val="181818"/>
                </a:solidFill>
                <a:effectLst/>
                <a:latin typeface="help-font"/>
              </a:rPr>
              <a:t>]</a:t>
            </a:r>
            <a:r>
              <a:rPr lang="zh-CN" altLang="en-US" b="0" i="0" dirty="0">
                <a:solidFill>
                  <a:srgbClr val="181818"/>
                </a:solidFill>
                <a:effectLst/>
                <a:latin typeface="help-font"/>
              </a:rPr>
              <a:t> 不断扩充</a:t>
            </a:r>
            <a:endParaRPr lang="en-CN" dirty="0"/>
          </a:p>
        </p:txBody>
      </p:sp>
    </p:spTree>
    <p:extLst>
      <p:ext uri="{BB962C8B-B14F-4D97-AF65-F5344CB8AC3E}">
        <p14:creationId xmlns:p14="http://schemas.microsoft.com/office/powerpoint/2010/main" val="2377399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在搭配上表单配置后，应用安装流程所需的数据，就可以从用户输入开始，流向安装的每个步骤中</a:t>
            </a:r>
            <a:endParaRPr lang="en-CN" dirty="0"/>
          </a:p>
        </p:txBody>
      </p:sp>
    </p:spTree>
    <p:extLst>
      <p:ext uri="{BB962C8B-B14F-4D97-AF65-F5344CB8AC3E}">
        <p14:creationId xmlns:p14="http://schemas.microsoft.com/office/powerpoint/2010/main" val="1866934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到此我们解决了应用如何部署安装</a:t>
            </a:r>
            <a:endParaRPr lang="en-US" altLang="zh-CN" dirty="0"/>
          </a:p>
          <a:p>
            <a:endParaRPr kumimoji="0" lang="en-US" sz="1100" b="0" i="0" u="none" strike="noStrike" cap="none" spc="0" normalizeH="0" baseline="0" dirty="0">
              <a:ln>
                <a:noFill/>
              </a:ln>
              <a:solidFill>
                <a:schemeClr val="tx1">
                  <a:lumMod val="50000"/>
                  <a:lumOff val="50000"/>
                </a:schemeClr>
              </a:solidFill>
              <a:effectLst/>
              <a:uFillTx/>
              <a:latin typeface="+mn-ea"/>
              <a:ea typeface="+mn-ea"/>
              <a:cs typeface="Helvetica Neue"/>
              <a:sym typeface="Helvetica Neue"/>
            </a:endParaRPr>
          </a:p>
          <a:p>
            <a:r>
              <a:rPr kumimoji="0" lang="en-US" altLang="zh-CN" sz="1100" b="0" i="0" u="none" strike="noStrike" cap="none" spc="0" normalizeH="0" baseline="0" dirty="0">
                <a:ln>
                  <a:noFill/>
                </a:ln>
                <a:solidFill>
                  <a:schemeClr val="tx1">
                    <a:lumMod val="50000"/>
                    <a:lumOff val="50000"/>
                  </a:schemeClr>
                </a:solidFill>
                <a:effectLst/>
                <a:uFillTx/>
                <a:latin typeface="+mn-ea"/>
                <a:ea typeface="+mn-ea"/>
                <a:cs typeface="Helvetica Neue"/>
                <a:sym typeface="Helvetica Neue"/>
              </a:rPr>
              <a:t>6</a:t>
            </a:r>
            <a:r>
              <a:rPr kumimoji="0" lang="zh-CN" altLang="en-US" sz="1100" b="0" i="0" u="none" strike="noStrike" cap="none" spc="0" normalizeH="0" baseline="0" dirty="0">
                <a:ln>
                  <a:noFill/>
                </a:ln>
                <a:solidFill>
                  <a:schemeClr val="tx1">
                    <a:lumMod val="50000"/>
                    <a:lumOff val="50000"/>
                  </a:schemeClr>
                </a:solidFill>
                <a:effectLst/>
                <a:uFillTx/>
                <a:latin typeface="+mn-ea"/>
                <a:ea typeface="+mn-ea"/>
                <a:cs typeface="Helvetica Neue"/>
                <a:sym typeface="Helvetica Neue"/>
              </a:rPr>
              <a:t>：</a:t>
            </a:r>
            <a:r>
              <a:rPr kumimoji="0" lang="en-US" altLang="zh-CN" sz="1100" b="0" i="0" u="none" strike="noStrike" cap="none" spc="0" normalizeH="0" baseline="0" dirty="0">
                <a:ln>
                  <a:noFill/>
                </a:ln>
                <a:solidFill>
                  <a:schemeClr val="tx1">
                    <a:lumMod val="50000"/>
                    <a:lumOff val="50000"/>
                  </a:schemeClr>
                </a:solidFill>
                <a:effectLst/>
                <a:uFillTx/>
                <a:latin typeface="+mn-ea"/>
                <a:ea typeface="+mn-ea"/>
                <a:cs typeface="Helvetica Neue"/>
                <a:sym typeface="Helvetica Neue"/>
              </a:rPr>
              <a:t>45</a:t>
            </a:r>
            <a:endParaRPr lang="en-CN" b="0" dirty="0"/>
          </a:p>
        </p:txBody>
      </p:sp>
    </p:spTree>
    <p:extLst>
      <p:ext uri="{BB962C8B-B14F-4D97-AF65-F5344CB8AC3E}">
        <p14:creationId xmlns:p14="http://schemas.microsoft.com/office/powerpoint/2010/main" val="2071029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81818"/>
                </a:solidFill>
                <a:effectLst/>
                <a:latin typeface="help-font"/>
              </a:rPr>
              <a:t>最终，对于开发者来说，只需要在原有项目中加入 </a:t>
            </a:r>
            <a:r>
              <a:rPr lang="en-US" altLang="zh-CN" b="0" i="0" dirty="0">
                <a:solidFill>
                  <a:srgbClr val="181818"/>
                </a:solidFill>
                <a:effectLst/>
                <a:latin typeface="help-font"/>
              </a:rPr>
              <a:t>Terraform</a:t>
            </a:r>
            <a:r>
              <a:rPr lang="zh-CN" altLang="en-US" b="0" i="0" dirty="0">
                <a:solidFill>
                  <a:srgbClr val="181818"/>
                </a:solidFill>
                <a:effectLst/>
                <a:latin typeface="help-font"/>
              </a:rPr>
              <a:t> </a:t>
            </a:r>
            <a:r>
              <a:rPr lang="en-US" altLang="zh-CN" b="0" i="0" dirty="0">
                <a:solidFill>
                  <a:srgbClr val="181818"/>
                </a:solidFill>
                <a:effectLst/>
                <a:latin typeface="help-font"/>
              </a:rPr>
              <a:t>/</a:t>
            </a:r>
            <a:r>
              <a:rPr lang="zh-CN" altLang="en-US" b="0" i="0" dirty="0">
                <a:solidFill>
                  <a:srgbClr val="181818"/>
                </a:solidFill>
                <a:effectLst/>
                <a:latin typeface="help-font"/>
              </a:rPr>
              <a:t> </a:t>
            </a:r>
            <a:r>
              <a:rPr lang="en-US" altLang="zh-CN" b="0" i="0" dirty="0">
                <a:solidFill>
                  <a:srgbClr val="181818"/>
                </a:solidFill>
                <a:effectLst/>
                <a:latin typeface="help-font"/>
              </a:rPr>
              <a:t>Helm</a:t>
            </a:r>
            <a:r>
              <a:rPr lang="zh-CN" altLang="en-US" b="0" i="0" dirty="0">
                <a:solidFill>
                  <a:srgbClr val="181818"/>
                </a:solidFill>
                <a:effectLst/>
                <a:latin typeface="help-font"/>
              </a:rPr>
              <a:t> </a:t>
            </a:r>
            <a:r>
              <a:rPr lang="en-US" altLang="zh-CN" sz="1100" dirty="0">
                <a:solidFill>
                  <a:srgbClr val="0060FF"/>
                </a:solidFill>
              </a:rPr>
              <a:t>Chart</a:t>
            </a:r>
            <a:r>
              <a:rPr lang="zh-CN" altLang="en-US" sz="1100" b="0" i="0" dirty="0">
                <a:solidFill>
                  <a:srgbClr val="181818"/>
                </a:solidFill>
                <a:effectLst/>
                <a:latin typeface="help-font"/>
              </a:rPr>
              <a:t> </a:t>
            </a:r>
            <a:r>
              <a:rPr lang="en-US" altLang="zh-CN" b="0" i="0" dirty="0">
                <a:solidFill>
                  <a:srgbClr val="181818"/>
                </a:solidFill>
                <a:effectLst/>
                <a:latin typeface="help-font"/>
              </a:rPr>
              <a:t>/</a:t>
            </a:r>
            <a:r>
              <a:rPr lang="zh-CN" altLang="en-US" b="0" i="0" dirty="0">
                <a:solidFill>
                  <a:srgbClr val="181818"/>
                </a:solidFill>
                <a:effectLst/>
                <a:latin typeface="help-font"/>
              </a:rPr>
              <a:t> 应用配置三类配置文件</a:t>
            </a:r>
            <a:endParaRPr lang="en-US" altLang="zh-CN" b="0" i="0" dirty="0">
              <a:solidFill>
                <a:srgbClr val="181818"/>
              </a:solidFill>
              <a:effectLst/>
              <a:latin typeface="help-font"/>
            </a:endParaRPr>
          </a:p>
          <a:p>
            <a:endParaRPr lang="en-US" b="0" i="0" dirty="0">
              <a:solidFill>
                <a:srgbClr val="181818"/>
              </a:solidFill>
              <a:effectLst/>
              <a:latin typeface="help-font"/>
            </a:endParaRPr>
          </a:p>
          <a:p>
            <a:r>
              <a:rPr lang="zh-CN" altLang="en-US" dirty="0"/>
              <a:t>同时使用云应用提供的命令行工具进行提交，此时应用产物会托管至云应用仓库，配置文件会打包成为一个应用包</a:t>
            </a:r>
            <a:endParaRPr lang="en-US" altLang="zh-CN" dirty="0"/>
          </a:p>
          <a:p>
            <a:endParaRPr lang="en-US" dirty="0"/>
          </a:p>
          <a:p>
            <a:r>
              <a:rPr lang="zh-CN" altLang="en-US" dirty="0"/>
              <a:t>之后开发者可在 云应用控制台 操作 进行测试体验 </a:t>
            </a:r>
            <a:r>
              <a:rPr lang="en-US" altLang="zh-CN" dirty="0"/>
              <a:t>/</a:t>
            </a:r>
            <a:r>
              <a:rPr lang="zh-CN" altLang="en-US" dirty="0"/>
              <a:t> 提交审核 </a:t>
            </a:r>
            <a:r>
              <a:rPr lang="en-US" altLang="zh-CN" dirty="0"/>
              <a:t>/</a:t>
            </a:r>
            <a:r>
              <a:rPr lang="zh-CN" altLang="en-US" dirty="0"/>
              <a:t>并上架商店</a:t>
            </a:r>
            <a:endParaRPr lang="en-CN" dirty="0"/>
          </a:p>
        </p:txBody>
      </p:sp>
    </p:spTree>
    <p:extLst>
      <p:ext uri="{BB962C8B-B14F-4D97-AF65-F5344CB8AC3E}">
        <p14:creationId xmlns:p14="http://schemas.microsoft.com/office/powerpoint/2010/main" val="407671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而在用户视角，安装一个应用只需要填写必要配置</a:t>
            </a:r>
            <a:endParaRPr lang="en-CN" dirty="0"/>
          </a:p>
        </p:txBody>
      </p:sp>
    </p:spTree>
    <p:extLst>
      <p:ext uri="{BB962C8B-B14F-4D97-AF65-F5344CB8AC3E}">
        <p14:creationId xmlns:p14="http://schemas.microsoft.com/office/powerpoint/2010/main" val="2689647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然后云应用服务会根据这些配置，展示资源清单及价格，最后点击安装，等待即可使用</a:t>
            </a:r>
            <a:endParaRPr lang="en-CN" dirty="0"/>
          </a:p>
        </p:txBody>
      </p:sp>
    </p:spTree>
    <p:extLst>
      <p:ext uri="{BB962C8B-B14F-4D97-AF65-F5344CB8AC3E}">
        <p14:creationId xmlns:p14="http://schemas.microsoft.com/office/powerpoint/2010/main" val="4029858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云应用第三个部分  应用运维</a:t>
            </a:r>
            <a:endParaRPr lang="en-US" altLang="zh-CN" dirty="0"/>
          </a:p>
          <a:p>
            <a:endParaRPr lang="en-US" dirty="0"/>
          </a:p>
          <a:p>
            <a:r>
              <a:rPr lang="en-US" altLang="zh-CN" dirty="0"/>
              <a:t>8:10</a:t>
            </a:r>
            <a:endParaRPr lang="en-CN" dirty="0"/>
          </a:p>
        </p:txBody>
      </p:sp>
    </p:spTree>
    <p:extLst>
      <p:ext uri="{BB962C8B-B14F-4D97-AF65-F5344CB8AC3E}">
        <p14:creationId xmlns:p14="http://schemas.microsoft.com/office/powerpoint/2010/main" val="944768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我们设计了一些方案来解决应用交付后 运维中 的一些困难</a:t>
            </a:r>
            <a:endParaRPr lang="en-US" altLang="zh-CN" dirty="0"/>
          </a:p>
          <a:p>
            <a:endParaRPr lang="en-US" dirty="0"/>
          </a:p>
          <a:p>
            <a:r>
              <a:rPr lang="zh-CN" altLang="en-US" dirty="0"/>
              <a:t>首先，我们建议应用将自身的一些运维操作封装为 </a:t>
            </a:r>
            <a:r>
              <a:rPr lang="en-US" altLang="zh-CN" dirty="0"/>
              <a:t>API</a:t>
            </a:r>
            <a:r>
              <a:rPr lang="zh-CN" altLang="en-US" dirty="0"/>
              <a:t>，比如整提缩容、变配操作等，</a:t>
            </a:r>
            <a:endParaRPr lang="en-US" altLang="zh-CN" dirty="0"/>
          </a:p>
          <a:p>
            <a:endParaRPr lang="en-US" altLang="zh-CN" dirty="0"/>
          </a:p>
          <a:p>
            <a:r>
              <a:rPr lang="zh-CN" altLang="en-US" dirty="0"/>
              <a:t>然后提供一个应用的运维页面，这样用户可以在不直接操作底层云资源的情况下，低风险的自行来进行一些运维操作</a:t>
            </a:r>
            <a:endParaRPr lang="en-US" altLang="zh-CN" dirty="0"/>
          </a:p>
          <a:p>
            <a:endParaRPr lang="en-US" dirty="0"/>
          </a:p>
          <a:p>
            <a:r>
              <a:rPr lang="zh-CN" altLang="en-US" dirty="0"/>
              <a:t>同时，这些 </a:t>
            </a:r>
            <a:r>
              <a:rPr lang="en-US" altLang="zh-CN" dirty="0"/>
              <a:t>API</a:t>
            </a:r>
            <a:r>
              <a:rPr lang="zh-CN" altLang="en-US" dirty="0"/>
              <a:t> 可以由用户授权给服务商调用，便可以安全的让服务商执行远程代运维，来解决一些问题，</a:t>
            </a:r>
            <a:endParaRPr lang="en-US" altLang="zh-CN" dirty="0"/>
          </a:p>
          <a:p>
            <a:endParaRPr lang="en-US" altLang="zh-CN" dirty="0"/>
          </a:p>
          <a:p>
            <a:r>
              <a:rPr lang="zh-CN" altLang="en-US" dirty="0"/>
              <a:t>关于完整的服务商代运维实现这里我们还在规划中。</a:t>
            </a:r>
            <a:endParaRPr lang="en-CN" dirty="0"/>
          </a:p>
        </p:txBody>
      </p:sp>
    </p:spTree>
    <p:extLst>
      <p:ext uri="{BB962C8B-B14F-4D97-AF65-F5344CB8AC3E}">
        <p14:creationId xmlns:p14="http://schemas.microsoft.com/office/powerpoint/2010/main" val="259412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目前企业应用云化在世界范围内成为趋势 很多企业用户都在进行上云的转型</a:t>
            </a:r>
            <a:endParaRPr lang="en-US" altLang="zh-CN" dirty="0"/>
          </a:p>
          <a:p>
            <a:endParaRPr lang="en-US" altLang="zh-CN" dirty="0"/>
          </a:p>
          <a:p>
            <a:r>
              <a:rPr lang="zh-CN" altLang="en-US" dirty="0"/>
              <a:t>在云原生的趋势下，如何在云上部署</a:t>
            </a:r>
            <a:r>
              <a:rPr lang="en-US" altLang="zh-CN" dirty="0"/>
              <a:t>/</a:t>
            </a:r>
            <a:r>
              <a:rPr lang="zh-CN" altLang="en-US" dirty="0"/>
              <a:t>管理</a:t>
            </a:r>
            <a:r>
              <a:rPr lang="en-US" altLang="zh-CN" dirty="0"/>
              <a:t>/</a:t>
            </a:r>
            <a:r>
              <a:rPr lang="zh-CN" altLang="en-US" dirty="0"/>
              <a:t>运维业务软件与环境 是服务商和企业用户共同面临的挑战</a:t>
            </a:r>
            <a:endParaRPr lang="en-CN" dirty="0"/>
          </a:p>
        </p:txBody>
      </p:sp>
    </p:spTree>
    <p:extLst>
      <p:ext uri="{BB962C8B-B14F-4D97-AF65-F5344CB8AC3E}">
        <p14:creationId xmlns:p14="http://schemas.microsoft.com/office/powerpoint/2010/main" val="1962928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在这套方案下</a:t>
            </a:r>
            <a:r>
              <a:rPr lang="zh-CN" altLang="en-US" dirty="0"/>
              <a:t>，云应用除了提供常规的 </a:t>
            </a:r>
            <a:r>
              <a:rPr lang="en-US" altLang="zh-CN" dirty="0"/>
              <a:t>[</a:t>
            </a:r>
            <a:r>
              <a:rPr lang="zh-CN" altLang="en-US" dirty="0"/>
              <a:t>应用直接独立运行</a:t>
            </a:r>
            <a:r>
              <a:rPr lang="en-US" altLang="zh-CN" dirty="0"/>
              <a:t>]</a:t>
            </a:r>
            <a:r>
              <a:rPr lang="zh-CN" altLang="en-US" dirty="0"/>
              <a:t> 的模式外，还支持了集成模式</a:t>
            </a:r>
            <a:endParaRPr lang="en-US" altLang="zh-CN" dirty="0"/>
          </a:p>
          <a:p>
            <a:endParaRPr lang="en-US" dirty="0"/>
          </a:p>
          <a:p>
            <a:r>
              <a:rPr lang="zh-CN" altLang="en-US" dirty="0"/>
              <a:t>应用可以把前后端分离，把应用的前端页面托管至腾讯云控制台，这样便可以通过</a:t>
            </a:r>
            <a:r>
              <a:rPr lang="en-US" altLang="zh-CN" dirty="0"/>
              <a:t>[</a:t>
            </a:r>
            <a:r>
              <a:rPr lang="zh-CN" altLang="en-US" dirty="0"/>
              <a:t>腾讯云账号权限体系</a:t>
            </a:r>
            <a:r>
              <a:rPr lang="en-US" altLang="zh-CN" dirty="0"/>
              <a:t>]</a:t>
            </a:r>
            <a:r>
              <a:rPr lang="zh-CN" altLang="en-US" dirty="0"/>
              <a:t> 来管控 </a:t>
            </a:r>
            <a:r>
              <a:rPr lang="en-US" altLang="zh-CN" dirty="0"/>
              <a:t>[</a:t>
            </a:r>
            <a:r>
              <a:rPr lang="zh-CN" altLang="en-US" dirty="0"/>
              <a:t>当前应用</a:t>
            </a:r>
            <a:r>
              <a:rPr lang="en-US" altLang="zh-CN" dirty="0"/>
              <a:t>]</a:t>
            </a:r>
            <a:r>
              <a:rPr lang="zh-CN" altLang="en-US" dirty="0"/>
              <a:t> 的 </a:t>
            </a:r>
            <a:r>
              <a:rPr lang="en-US" altLang="zh-CN" dirty="0"/>
              <a:t>[</a:t>
            </a:r>
            <a:r>
              <a:rPr lang="zh-CN" altLang="en-US" dirty="0"/>
              <a:t>使用权限</a:t>
            </a:r>
            <a:r>
              <a:rPr lang="en-US" altLang="zh-CN" dirty="0"/>
              <a:t>]</a:t>
            </a:r>
          </a:p>
          <a:p>
            <a:endParaRPr lang="en-US" dirty="0"/>
          </a:p>
          <a:p>
            <a:r>
              <a:rPr lang="en-US" dirty="0" err="1"/>
              <a:t>这个模式非常适合于应用提供运维页面给客户使用</a:t>
            </a:r>
            <a:endParaRPr lang="en-US" dirty="0"/>
          </a:p>
          <a:p>
            <a:endParaRPr lang="en-US" dirty="0"/>
          </a:p>
          <a:p>
            <a:r>
              <a:rPr lang="zh-CN" altLang="en-US" dirty="0"/>
              <a:t>因为应用的所有云资源管理是在腾讯云账号体系下，所以同样应该使用这套权限体系，来管理的应用的运维操作权限</a:t>
            </a:r>
            <a:endParaRPr lang="en-US" altLang="zh-CN" dirty="0"/>
          </a:p>
          <a:p>
            <a:endParaRPr lang="en-US" dirty="0"/>
          </a:p>
          <a:p>
            <a:r>
              <a:rPr lang="zh-CN" altLang="en-US" dirty="0"/>
              <a:t>此外，如果一个应用没有自身实现账号鉴权体系，比如一些工具类的应用，也可以方便的使用集成模式接入云应用</a:t>
            </a:r>
            <a:endParaRPr lang="en-US" altLang="zh-CN" dirty="0"/>
          </a:p>
          <a:p>
            <a:endParaRPr lang="en-US" dirty="0"/>
          </a:p>
          <a:p>
            <a:r>
              <a:rPr lang="en-US" altLang="zh-CN" dirty="0"/>
              <a:t>9:30</a:t>
            </a:r>
            <a:endParaRPr lang="en-CN" dirty="0"/>
          </a:p>
        </p:txBody>
      </p:sp>
    </p:spTree>
    <p:extLst>
      <p:ext uri="{BB962C8B-B14F-4D97-AF65-F5344CB8AC3E}">
        <p14:creationId xmlns:p14="http://schemas.microsoft.com/office/powerpoint/2010/main" val="782740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在集成模式下，用户进行运维操作应该是通过腾讯控制台，然后调用应用 </a:t>
            </a:r>
            <a:r>
              <a:rPr lang="en-US" altLang="zh-CN" dirty="0"/>
              <a:t>API</a:t>
            </a:r>
            <a:r>
              <a:rPr lang="zh-CN" altLang="en-US" dirty="0"/>
              <a:t>，此时应用的服务要去请求一些列的云 </a:t>
            </a:r>
            <a:r>
              <a:rPr lang="en-US" altLang="zh-CN" dirty="0"/>
              <a:t>API</a:t>
            </a:r>
            <a:r>
              <a:rPr lang="zh-CN" altLang="en-US" dirty="0"/>
              <a:t> 来完成底层云资源的变配</a:t>
            </a:r>
            <a:endParaRPr lang="en-US" altLang="zh-CN" dirty="0"/>
          </a:p>
          <a:p>
            <a:endParaRPr lang="en-US" dirty="0"/>
          </a:p>
          <a:p>
            <a:r>
              <a:rPr lang="zh-CN" altLang="en-US" dirty="0"/>
              <a:t>服务商进行代运维操作的链路也是类似的</a:t>
            </a:r>
            <a:endParaRPr lang="en-CN" dirty="0"/>
          </a:p>
        </p:txBody>
      </p:sp>
    </p:spTree>
    <p:extLst>
      <p:ext uri="{BB962C8B-B14F-4D97-AF65-F5344CB8AC3E}">
        <p14:creationId xmlns:p14="http://schemas.microsoft.com/office/powerpoint/2010/main" val="125280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我们来抽象一下，整条链路其实就是通过 腾讯云账号 来进行请求</a:t>
            </a:r>
            <a:endParaRPr lang="en-US" altLang="zh-CN" dirty="0"/>
          </a:p>
          <a:p>
            <a:endParaRPr lang="en-US" dirty="0"/>
          </a:p>
          <a:p>
            <a:r>
              <a:rPr lang="zh-CN" altLang="en-US" dirty="0"/>
              <a:t>那这条链路有什么问题？</a:t>
            </a:r>
            <a:endParaRPr lang="en-US" altLang="zh-CN" dirty="0"/>
          </a:p>
          <a:p>
            <a:endParaRPr lang="en-US" dirty="0"/>
          </a:p>
          <a:p>
            <a:r>
              <a:rPr lang="en-US" altLang="zh-CN" dirty="0"/>
              <a:t>10:15</a:t>
            </a:r>
            <a:endParaRPr lang="en-CN" dirty="0"/>
          </a:p>
        </p:txBody>
      </p:sp>
    </p:spTree>
    <p:extLst>
      <p:ext uri="{BB962C8B-B14F-4D97-AF65-F5344CB8AC3E}">
        <p14:creationId xmlns:p14="http://schemas.microsoft.com/office/powerpoint/2010/main" val="1288348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我们先看链路后半段，应用要怎么调用云 </a:t>
            </a:r>
            <a:r>
              <a:rPr lang="en-US" altLang="zh-CN" dirty="0"/>
              <a:t>API</a:t>
            </a:r>
          </a:p>
          <a:p>
            <a:endParaRPr lang="en-US" dirty="0"/>
          </a:p>
          <a:p>
            <a:r>
              <a:rPr lang="zh-CN" altLang="en-US" dirty="0"/>
              <a:t>其实也就是运行在用户 </a:t>
            </a:r>
            <a:r>
              <a:rPr lang="en-US" altLang="zh-CN" dirty="0"/>
              <a:t>VPC</a:t>
            </a:r>
            <a:r>
              <a:rPr lang="zh-CN" altLang="en-US" dirty="0"/>
              <a:t> 中的应用，怎么获取到用户的密钥来调用云 </a:t>
            </a:r>
            <a:r>
              <a:rPr lang="en-US" altLang="zh-CN" dirty="0"/>
              <a:t>API</a:t>
            </a:r>
          </a:p>
          <a:p>
            <a:endParaRPr lang="en-US" dirty="0"/>
          </a:p>
          <a:p>
            <a:r>
              <a:rPr lang="en-US" dirty="0" err="1"/>
              <a:t>我们肯定不能让用户把密钥直接交给第三方的应用</a:t>
            </a:r>
            <a:endParaRPr lang="en-CN" dirty="0"/>
          </a:p>
        </p:txBody>
      </p:sp>
    </p:spTree>
    <p:extLst>
      <p:ext uri="{BB962C8B-B14F-4D97-AF65-F5344CB8AC3E}">
        <p14:creationId xmlns:p14="http://schemas.microsoft.com/office/powerpoint/2010/main" val="3041049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为了解决这个问题，我们出了几种方案并进行了对比</a:t>
            </a:r>
            <a:endParaRPr lang="en-US" altLang="zh-CN" dirty="0"/>
          </a:p>
          <a:p>
            <a:endParaRPr lang="en-US" altLang="zh-CN" dirty="0"/>
          </a:p>
          <a:p>
            <a:r>
              <a:rPr lang="zh-CN" altLang="en-US" dirty="0"/>
              <a:t>因为涉及到密钥获取，我们主要考虑了安全风险及权限校验的专业性，选择了实现最复杂的方案，但也是安全风险最低稳定性最高的</a:t>
            </a:r>
            <a:endParaRPr lang="en-US" altLang="zh-CN" dirty="0"/>
          </a:p>
          <a:p>
            <a:endParaRPr lang="en-US" altLang="zh-CN" dirty="0"/>
          </a:p>
          <a:p>
            <a:r>
              <a:rPr lang="zh-CN" altLang="en-US" dirty="0"/>
              <a:t>它依赖了 </a:t>
            </a:r>
            <a:r>
              <a:rPr lang="en-US" altLang="zh-CN" dirty="0"/>
              <a:t>TKE</a:t>
            </a:r>
            <a:r>
              <a:rPr lang="zh-CN" altLang="en-US" dirty="0"/>
              <a:t> 的支持</a:t>
            </a:r>
            <a:r>
              <a:rPr lang="en-US" altLang="zh-CN" dirty="0"/>
              <a:t>/CVM</a:t>
            </a:r>
            <a:r>
              <a:rPr lang="zh-CN" altLang="en-US" dirty="0"/>
              <a:t> 元数据服务</a:t>
            </a:r>
            <a:r>
              <a:rPr lang="en-US" altLang="zh-CN" dirty="0"/>
              <a:t>/</a:t>
            </a:r>
            <a:r>
              <a:rPr lang="zh-CN" altLang="en-US" dirty="0"/>
              <a:t>以及 </a:t>
            </a:r>
            <a:r>
              <a:rPr lang="en-US" altLang="zh-CN" dirty="0"/>
              <a:t>CAM</a:t>
            </a:r>
            <a:r>
              <a:rPr lang="zh-CN" altLang="en-US" dirty="0"/>
              <a:t> 的角色能力</a:t>
            </a:r>
            <a:endParaRPr lang="en-US" altLang="zh-CN" dirty="0"/>
          </a:p>
          <a:p>
            <a:endParaRPr lang="en-CN" dirty="0"/>
          </a:p>
        </p:txBody>
      </p:sp>
    </p:spTree>
    <p:extLst>
      <p:ext uri="{BB962C8B-B14F-4D97-AF65-F5344CB8AC3E}">
        <p14:creationId xmlns:p14="http://schemas.microsoft.com/office/powerpoint/2010/main" val="171702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整体调用流程如图</a:t>
            </a:r>
            <a:r>
              <a:rPr lang="zh-CN" altLang="en-US" dirty="0"/>
              <a:t>，时间关系先不展开</a:t>
            </a:r>
            <a:endParaRPr lang="en-CN" dirty="0"/>
          </a:p>
        </p:txBody>
      </p:sp>
    </p:spTree>
    <p:extLst>
      <p:ext uri="{BB962C8B-B14F-4D97-AF65-F5344CB8AC3E}">
        <p14:creationId xmlns:p14="http://schemas.microsoft.com/office/powerpoint/2010/main" val="1652893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那前面的链路又要如何调用呢</a:t>
            </a:r>
            <a:endParaRPr lang="en-CN" dirty="0"/>
          </a:p>
        </p:txBody>
      </p:sp>
    </p:spTree>
    <p:extLst>
      <p:ext uri="{BB962C8B-B14F-4D97-AF65-F5344CB8AC3E}">
        <p14:creationId xmlns:p14="http://schemas.microsoft.com/office/powerpoint/2010/main" val="1522461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先从最简单的调用关系来看</a:t>
            </a:r>
            <a:endParaRPr lang="en-US" altLang="zh-CN" dirty="0"/>
          </a:p>
          <a:p>
            <a:endParaRPr lang="en-US" altLang="zh-CN" dirty="0"/>
          </a:p>
          <a:p>
            <a:r>
              <a:rPr lang="zh-CN" altLang="en-US" dirty="0"/>
              <a:t>首先用户使用的是腾讯云账号，访问的腾讯云控制台 </a:t>
            </a:r>
            <a:r>
              <a:rPr lang="en-US" altLang="zh-CN" dirty="0"/>
              <a:t>Web</a:t>
            </a:r>
            <a:r>
              <a:rPr lang="zh-CN" altLang="en-US" dirty="0"/>
              <a:t> 服务</a:t>
            </a:r>
            <a:endParaRPr lang="en-US" altLang="zh-CN" dirty="0"/>
          </a:p>
          <a:p>
            <a:endParaRPr lang="en-US" dirty="0"/>
          </a:p>
          <a:p>
            <a:r>
              <a:rPr lang="en-US" dirty="0" err="1"/>
              <a:t>那想要请求到</a:t>
            </a:r>
            <a:r>
              <a:rPr lang="zh-CN" altLang="en-US" dirty="0"/>
              <a:t> </a:t>
            </a:r>
            <a:r>
              <a:rPr lang="en-US" altLang="zh-CN" dirty="0"/>
              <a:t>[</a:t>
            </a:r>
            <a:r>
              <a:rPr lang="en-US" dirty="0" err="1"/>
              <a:t>用户</a:t>
            </a:r>
            <a:r>
              <a:rPr lang="en-US" altLang="zh-CN" dirty="0" err="1"/>
              <a:t>VPC</a:t>
            </a:r>
            <a:r>
              <a:rPr lang="en-US" altLang="zh-CN" dirty="0"/>
              <a:t>]</a:t>
            </a:r>
            <a:r>
              <a:rPr lang="zh-CN" altLang="en-US" dirty="0"/>
              <a:t> 的 </a:t>
            </a:r>
            <a:r>
              <a:rPr lang="en-US" altLang="zh-CN" dirty="0"/>
              <a:t>API</a:t>
            </a:r>
            <a:r>
              <a:rPr lang="zh-CN" altLang="en-US" dirty="0"/>
              <a:t>，只能通过公网，所以应用要在 </a:t>
            </a:r>
            <a:r>
              <a:rPr lang="en-US" altLang="zh-CN" dirty="0"/>
              <a:t>[</a:t>
            </a:r>
            <a:r>
              <a:rPr lang="zh-CN" altLang="en-US" dirty="0"/>
              <a:t>用户</a:t>
            </a:r>
            <a:r>
              <a:rPr lang="en-US" altLang="zh-CN" dirty="0"/>
              <a:t>VPC]</a:t>
            </a:r>
            <a:r>
              <a:rPr lang="zh-CN" altLang="en-US" dirty="0"/>
              <a:t> 提供一个公网网关</a:t>
            </a:r>
            <a:endParaRPr lang="en-US" dirty="0"/>
          </a:p>
        </p:txBody>
      </p:sp>
    </p:spTree>
    <p:extLst>
      <p:ext uri="{BB962C8B-B14F-4D97-AF65-F5344CB8AC3E}">
        <p14:creationId xmlns:p14="http://schemas.microsoft.com/office/powerpoint/2010/main" val="4036177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这里刚好有一个腾讯云标准的云产品 </a:t>
            </a:r>
            <a:r>
              <a:rPr lang="en-US" altLang="zh-CN" dirty="0"/>
              <a:t> API</a:t>
            </a:r>
            <a:r>
              <a:rPr lang="zh-CN" altLang="en-US" dirty="0"/>
              <a:t> 网关可以实现这个能力</a:t>
            </a:r>
            <a:endParaRPr lang="en-US" altLang="zh-CN" dirty="0"/>
          </a:p>
          <a:p>
            <a:endParaRPr lang="en-US" dirty="0"/>
          </a:p>
          <a:p>
            <a:r>
              <a:rPr lang="zh-CN" altLang="en-US" dirty="0"/>
              <a:t>但是想要调用到 </a:t>
            </a:r>
            <a:r>
              <a:rPr lang="en-US" altLang="zh-CN" dirty="0"/>
              <a:t>API</a:t>
            </a:r>
            <a:r>
              <a:rPr lang="zh-CN" altLang="en-US" dirty="0"/>
              <a:t> 网关的公网服务，我们还需要知道它的地址</a:t>
            </a:r>
            <a:endParaRPr lang="en-CN" dirty="0"/>
          </a:p>
        </p:txBody>
      </p:sp>
    </p:spTree>
    <p:extLst>
      <p:ext uri="{BB962C8B-B14F-4D97-AF65-F5344CB8AC3E}">
        <p14:creationId xmlns:p14="http://schemas.microsoft.com/office/powerpoint/2010/main" val="3795596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所以我们还需要搭建一个云应用网关，它记录各个应用的 </a:t>
            </a:r>
            <a:r>
              <a:rPr lang="en-US" altLang="zh-CN" dirty="0"/>
              <a:t>API</a:t>
            </a:r>
            <a:r>
              <a:rPr lang="zh-CN" altLang="en-US" dirty="0"/>
              <a:t> 网关地址，在请求时查到对应地址并转发请求</a:t>
            </a:r>
            <a:endParaRPr lang="en-US" altLang="zh-CN" dirty="0"/>
          </a:p>
          <a:p>
            <a:endParaRPr lang="en-US" dirty="0"/>
          </a:p>
          <a:p>
            <a:r>
              <a:rPr lang="zh-CN" altLang="en-US" dirty="0"/>
              <a:t>同时 这个云应用网关需要限制只有拥有应用使用权限的人才能发起调用</a:t>
            </a:r>
            <a:endParaRPr lang="en-CN" dirty="0"/>
          </a:p>
        </p:txBody>
      </p:sp>
    </p:spTree>
    <p:extLst>
      <p:ext uri="{BB962C8B-B14F-4D97-AF65-F5344CB8AC3E}">
        <p14:creationId xmlns:p14="http://schemas.microsoft.com/office/powerpoint/2010/main" val="41488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现有服务商给客户 交付 </a:t>
            </a:r>
            <a:r>
              <a:rPr lang="en-US" altLang="zh-CN" dirty="0"/>
              <a:t>[</a:t>
            </a:r>
            <a:r>
              <a:rPr lang="zh-CN" altLang="en-US" dirty="0"/>
              <a:t>私有化部署应用</a:t>
            </a:r>
            <a:r>
              <a:rPr lang="en-US" altLang="zh-CN" dirty="0"/>
              <a:t>]</a:t>
            </a:r>
            <a:r>
              <a:rPr lang="zh-CN" altLang="en-US" dirty="0"/>
              <a:t> 时存在着很多痛点，首先基本都需要通过线下 </a:t>
            </a:r>
            <a:r>
              <a:rPr lang="en-US" altLang="zh-CN" dirty="0"/>
              <a:t>1v1</a:t>
            </a:r>
            <a:r>
              <a:rPr lang="zh-CN" altLang="en-US" dirty="0"/>
              <a:t> 进行</a:t>
            </a:r>
            <a:endParaRPr lang="en-US" altLang="zh-CN" dirty="0"/>
          </a:p>
          <a:p>
            <a:endParaRPr lang="en-US" altLang="zh-CN" dirty="0"/>
          </a:p>
          <a:p>
            <a:r>
              <a:rPr lang="zh-CN" altLang="en-US" dirty="0"/>
              <a:t>那么，每次将应用所需要的众多云产品进行散点式的创建</a:t>
            </a:r>
            <a:r>
              <a:rPr lang="en-US" altLang="zh-CN" dirty="0"/>
              <a:t>/</a:t>
            </a:r>
            <a:r>
              <a:rPr lang="zh-CN" altLang="en-US" dirty="0"/>
              <a:t>配置</a:t>
            </a:r>
            <a:r>
              <a:rPr lang="en-US" altLang="zh-CN" dirty="0"/>
              <a:t>/</a:t>
            </a:r>
            <a:r>
              <a:rPr lang="zh-CN" altLang="en-US" dirty="0"/>
              <a:t>管理本身就是个相当复杂的流程</a:t>
            </a:r>
            <a:endParaRPr lang="en-US" altLang="zh-CN" dirty="0"/>
          </a:p>
          <a:p>
            <a:endParaRPr lang="en-US" dirty="0"/>
          </a:p>
          <a:p>
            <a:r>
              <a:rPr lang="zh-CN" altLang="en-US" dirty="0"/>
              <a:t>交付非标准化也产生了高成本的人力消耗</a:t>
            </a:r>
            <a:endParaRPr lang="en-US" altLang="zh-CN" dirty="0"/>
          </a:p>
          <a:p>
            <a:endParaRPr lang="en-US" dirty="0"/>
          </a:p>
          <a:p>
            <a:r>
              <a:rPr lang="zh-CN" altLang="en-US" dirty="0"/>
              <a:t>同时，数据安全、服务商的代运维操作这些都无法得到统一的管控</a:t>
            </a:r>
            <a:endParaRPr lang="en-US" dirty="0"/>
          </a:p>
          <a:p>
            <a:endParaRPr lang="en-US" dirty="0"/>
          </a:p>
          <a:p>
            <a:r>
              <a:rPr lang="zh-CN" altLang="en-US" dirty="0"/>
              <a:t>此外，没办法按照</a:t>
            </a:r>
            <a:r>
              <a:rPr lang="en-US" altLang="zh-CN" dirty="0"/>
              <a:t>[</a:t>
            </a:r>
            <a:r>
              <a:rPr lang="zh-CN" altLang="en-US" dirty="0"/>
              <a:t>应用</a:t>
            </a:r>
            <a:r>
              <a:rPr lang="en-US" altLang="zh-CN" dirty="0"/>
              <a:t>]</a:t>
            </a:r>
            <a:r>
              <a:rPr lang="zh-CN" altLang="en-US" dirty="0"/>
              <a:t>来管理众多云资源也是后期运维时的一大痛点</a:t>
            </a:r>
            <a:endParaRPr lang="en-US" altLang="zh-CN" dirty="0"/>
          </a:p>
          <a:p>
            <a:endParaRPr lang="en-US" dirty="0"/>
          </a:p>
          <a:p>
            <a:r>
              <a:rPr lang="zh-CN" altLang="en-US" dirty="0"/>
              <a:t>这些痛点存在于服务商给客户交付应用软件时的各个环节，我们也接到业务的此类需求</a:t>
            </a:r>
            <a:endParaRPr lang="en-US" altLang="zh-CN" dirty="0"/>
          </a:p>
          <a:p>
            <a:endParaRPr lang="en-US" altLang="zh-CN" dirty="0"/>
          </a:p>
          <a:p>
            <a:r>
              <a:rPr lang="zh-CN" altLang="en-US" dirty="0"/>
              <a:t>如果能从工具层面围绕整体流程建立更便捷 更稳定 更安全的服务与信任关系，便能解决这些痛点</a:t>
            </a:r>
            <a:endParaRPr lang="en-CN" dirty="0"/>
          </a:p>
        </p:txBody>
      </p:sp>
    </p:spTree>
    <p:extLst>
      <p:ext uri="{BB962C8B-B14F-4D97-AF65-F5344CB8AC3E}">
        <p14:creationId xmlns:p14="http://schemas.microsoft.com/office/powerpoint/2010/main" val="3090793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我们可以使用云 </a:t>
            </a:r>
            <a:r>
              <a:rPr lang="en-US" altLang="zh-CN" dirty="0"/>
              <a:t>API</a:t>
            </a:r>
            <a:r>
              <a:rPr lang="zh-CN" altLang="en-US" dirty="0"/>
              <a:t> 和 </a:t>
            </a:r>
            <a:r>
              <a:rPr lang="en-US" altLang="zh-CN" dirty="0"/>
              <a:t>CAM</a:t>
            </a:r>
            <a:r>
              <a:rPr lang="zh-CN" altLang="en-US" dirty="0"/>
              <a:t> 来确认用户身份，将用户身份信息由内网传递至云应用网关，</a:t>
            </a:r>
            <a:endParaRPr lang="en-US" altLang="zh-CN" dirty="0"/>
          </a:p>
          <a:p>
            <a:endParaRPr lang="en-US" altLang="zh-CN" dirty="0"/>
          </a:p>
          <a:p>
            <a:r>
              <a:rPr lang="zh-CN" altLang="en-US" dirty="0"/>
              <a:t>在对比信息库中的应用创建人信息后，便完成了应用使用权的校验</a:t>
            </a:r>
            <a:endParaRPr lang="en-US" altLang="zh-CN" dirty="0"/>
          </a:p>
          <a:p>
            <a:endParaRPr lang="en-US" dirty="0"/>
          </a:p>
          <a:p>
            <a:r>
              <a:rPr lang="zh-CN" altLang="en-US" dirty="0"/>
              <a:t>最后，应用的 </a:t>
            </a:r>
            <a:r>
              <a:rPr lang="en-US" altLang="zh-CN" dirty="0"/>
              <a:t>API</a:t>
            </a:r>
            <a:r>
              <a:rPr lang="zh-CN" altLang="en-US" dirty="0"/>
              <a:t> 网关这个公网服务也是需要鉴权的，它需要限制调用一定是来自云应用网关</a:t>
            </a:r>
            <a:endParaRPr lang="en-CN" dirty="0"/>
          </a:p>
        </p:txBody>
      </p:sp>
    </p:spTree>
    <p:extLst>
      <p:ext uri="{BB962C8B-B14F-4D97-AF65-F5344CB8AC3E}">
        <p14:creationId xmlns:p14="http://schemas.microsoft.com/office/powerpoint/2010/main" val="3593962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API</a:t>
            </a:r>
            <a:r>
              <a:rPr lang="zh-CN" altLang="en-US" dirty="0"/>
              <a:t> 网关产品本身也提供了这个能力，我们在 </a:t>
            </a:r>
            <a:r>
              <a:rPr lang="en-US" altLang="zh-CN" dirty="0"/>
              <a:t>API</a:t>
            </a:r>
            <a:r>
              <a:rPr lang="zh-CN" altLang="en-US" dirty="0"/>
              <a:t> 网关生成密钥，也存入应用信息库，请求时拿到密钥进行签名，</a:t>
            </a:r>
            <a:r>
              <a:rPr lang="en-US" altLang="zh-CN" dirty="0"/>
              <a:t>API</a:t>
            </a:r>
            <a:r>
              <a:rPr lang="zh-CN" altLang="en-US" dirty="0"/>
              <a:t> 网关便可以验证身份</a:t>
            </a:r>
            <a:endParaRPr lang="en-US" dirty="0"/>
          </a:p>
          <a:p>
            <a:endParaRPr lang="en-US" dirty="0"/>
          </a:p>
          <a:p>
            <a:r>
              <a:rPr lang="zh-CN" altLang="en-US" dirty="0"/>
              <a:t>到此，整个调用链路就打通了，但是还有两个链路外的问题</a:t>
            </a:r>
            <a:endParaRPr lang="en-US" altLang="zh-CN" dirty="0"/>
          </a:p>
          <a:p>
            <a:endParaRPr lang="en-US" dirty="0"/>
          </a:p>
          <a:p>
            <a:pPr>
              <a:lnSpc>
                <a:spcPct val="200000"/>
              </a:lnSpc>
            </a:pPr>
            <a:r>
              <a:rPr lang="en-US" altLang="zh-CN" sz="1100" b="0" dirty="0">
                <a:solidFill>
                  <a:srgbClr val="C00000"/>
                </a:solidFill>
                <a:latin typeface="+mn-lt"/>
                <a:ea typeface="+mn-ea"/>
                <a:cs typeface="+mn-cs"/>
                <a:sym typeface="腾讯体 W7"/>
              </a:rPr>
              <a:t>API</a:t>
            </a:r>
            <a:r>
              <a:rPr lang="zh-CN" altLang="en-US" sz="1100" b="0" dirty="0">
                <a:solidFill>
                  <a:srgbClr val="C00000"/>
                </a:solidFill>
                <a:latin typeface="+mn-lt"/>
                <a:ea typeface="+mn-ea"/>
                <a:cs typeface="+mn-cs"/>
                <a:sym typeface="腾讯体 W7"/>
              </a:rPr>
              <a:t> 网关怎么创建在用户 </a:t>
            </a:r>
            <a:r>
              <a:rPr lang="en-US" altLang="zh-CN" sz="1100" b="0" dirty="0">
                <a:solidFill>
                  <a:srgbClr val="C00000"/>
                </a:solidFill>
                <a:latin typeface="+mn-lt"/>
                <a:ea typeface="+mn-ea"/>
                <a:cs typeface="+mn-cs"/>
                <a:sym typeface="腾讯体 W7"/>
              </a:rPr>
              <a:t>VPC</a:t>
            </a:r>
            <a:r>
              <a:rPr lang="zh-CN" altLang="en-US" sz="1100" b="0" dirty="0">
                <a:solidFill>
                  <a:srgbClr val="C00000"/>
                </a:solidFill>
                <a:latin typeface="+mn-lt"/>
                <a:ea typeface="+mn-ea"/>
                <a:cs typeface="+mn-cs"/>
                <a:sym typeface="腾讯体 W7"/>
              </a:rPr>
              <a:t> ？</a:t>
            </a:r>
            <a:endParaRPr lang="en-US" altLang="zh-CN" sz="1100" b="0" dirty="0">
              <a:solidFill>
                <a:srgbClr val="C00000"/>
              </a:solidFill>
              <a:latin typeface="+mn-lt"/>
              <a:ea typeface="+mn-ea"/>
              <a:cs typeface="+mn-cs"/>
              <a:sym typeface="腾讯体 W7"/>
            </a:endParaRPr>
          </a:p>
          <a:p>
            <a:pPr>
              <a:lnSpc>
                <a:spcPct val="200000"/>
              </a:lnSpc>
            </a:pPr>
            <a:endParaRPr lang="en-US" altLang="zh-CN" sz="1100" b="0" dirty="0">
              <a:solidFill>
                <a:srgbClr val="C00000"/>
              </a:solidFill>
              <a:latin typeface="+mn-lt"/>
              <a:ea typeface="+mn-ea"/>
              <a:cs typeface="+mn-cs"/>
              <a:sym typeface="腾讯体 W7"/>
            </a:endParaRPr>
          </a:p>
          <a:p>
            <a:pPr>
              <a:lnSpc>
                <a:spcPct val="200000"/>
              </a:lnSpc>
            </a:pPr>
            <a:r>
              <a:rPr lang="zh-CN" altLang="en-US" sz="1100" b="0" dirty="0">
                <a:solidFill>
                  <a:srgbClr val="C00000"/>
                </a:solidFill>
                <a:latin typeface="+mn-lt"/>
                <a:ea typeface="+mn-ea"/>
                <a:cs typeface="+mn-cs"/>
                <a:sym typeface="腾讯体 W7"/>
              </a:rPr>
              <a:t>地址和密钥怎么注册给云应用网关？</a:t>
            </a:r>
            <a:endParaRPr lang="en-US" altLang="zh-CN" sz="1100" b="0" dirty="0">
              <a:solidFill>
                <a:srgbClr val="C00000"/>
              </a:solidFill>
              <a:latin typeface="+mn-lt"/>
              <a:ea typeface="+mn-ea"/>
              <a:cs typeface="+mn-cs"/>
              <a:sym typeface="腾讯体 W7"/>
            </a:endParaRPr>
          </a:p>
          <a:p>
            <a:endParaRPr lang="en-CN" dirty="0"/>
          </a:p>
        </p:txBody>
      </p:sp>
    </p:spTree>
    <p:extLst>
      <p:ext uri="{BB962C8B-B14F-4D97-AF65-F5344CB8AC3E}">
        <p14:creationId xmlns:p14="http://schemas.microsoft.com/office/powerpoint/2010/main" val="1055276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100" b="0" i="0" dirty="0">
                <a:effectLst/>
                <a:ea typeface="FZLanTingHei-R-GBK" panose="02000000000000000000" pitchFamily="2" charset="-122"/>
                <a:cs typeface="Helvetica Neue"/>
                <a:sym typeface="Helvetica Neue"/>
              </a:rPr>
              <a:t>因为 </a:t>
            </a:r>
            <a:r>
              <a:rPr lang="en-US" altLang="zh-CN" sz="1100" b="0" i="0" dirty="0">
                <a:effectLst/>
                <a:ea typeface="FZLanTingHei-R-GBK" panose="02000000000000000000" pitchFamily="2" charset="-122"/>
                <a:cs typeface="Helvetica Neue"/>
                <a:sym typeface="Helvetica Neue"/>
              </a:rPr>
              <a:t>API</a:t>
            </a:r>
            <a:r>
              <a:rPr lang="zh-CN" altLang="en-US" sz="1100" b="0" i="0" dirty="0">
                <a:effectLst/>
                <a:ea typeface="FZLanTingHei-R-GBK" panose="02000000000000000000" pitchFamily="2" charset="-122"/>
                <a:cs typeface="Helvetica Neue"/>
                <a:sym typeface="Helvetica Neue"/>
              </a:rPr>
              <a:t> 网关是腾讯云的标准云产品，所以我们同样在应用的 </a:t>
            </a:r>
            <a:r>
              <a:rPr lang="en-US" altLang="zh-CN" sz="1100" b="0" i="0" dirty="0">
                <a:effectLst/>
                <a:ea typeface="FZLanTingHei-R-GBK" panose="02000000000000000000" pitchFamily="2" charset="-122"/>
                <a:cs typeface="Helvetica Neue"/>
                <a:sym typeface="Helvetica Neue"/>
              </a:rPr>
              <a:t>Terraform</a:t>
            </a:r>
            <a:r>
              <a:rPr lang="zh-CN" altLang="en-US" sz="1100" b="0" i="0" dirty="0">
                <a:effectLst/>
                <a:ea typeface="FZLanTingHei-R-GBK" panose="02000000000000000000" pitchFamily="2" charset="-122"/>
                <a:cs typeface="Helvetica Neue"/>
                <a:sym typeface="Helvetica Neue"/>
              </a:rPr>
              <a:t> 配置中定义对应资源即可自动创建</a:t>
            </a:r>
            <a:endParaRPr lang="en-US" altLang="zh-CN" sz="1100" b="0" i="0" dirty="0">
              <a:effectLst/>
              <a:ea typeface="FZLanTingHei-R-GBK" panose="02000000000000000000" pitchFamily="2" charset="-122"/>
              <a:cs typeface="Helvetica Neue"/>
              <a:sym typeface="Helvetica Neue"/>
            </a:endParaRPr>
          </a:p>
          <a:p>
            <a:endParaRPr lang="en-US" altLang="zh-CN" sz="1100" b="0" i="0" dirty="0">
              <a:effectLst/>
              <a:ea typeface="FZLanTingHei-R-GBK" panose="02000000000000000000" pitchFamily="2" charset="-122"/>
              <a:cs typeface="Helvetica Neue"/>
              <a:sym typeface="Helvetica Neue"/>
            </a:endParaRPr>
          </a:p>
          <a:p>
            <a:r>
              <a:rPr lang="zh-CN" altLang="en-US" sz="1100" b="0" i="0" dirty="0">
                <a:effectLst/>
                <a:ea typeface="FZLanTingHei-R-GBK" panose="02000000000000000000" pitchFamily="2" charset="-122"/>
                <a:cs typeface="Helvetica Neue"/>
                <a:sym typeface="Helvetica Neue"/>
              </a:rPr>
              <a:t>在编排引擎服务完成安装后，可以获取到网关地址和密钥，注册写入云应用网关服务</a:t>
            </a:r>
            <a:endParaRPr lang="en-US" altLang="zh-CN" sz="1100" b="0" i="0" dirty="0">
              <a:effectLst/>
              <a:ea typeface="FZLanTingHei-R-GBK" panose="02000000000000000000" pitchFamily="2" charset="-122"/>
              <a:cs typeface="Helvetica Neue"/>
              <a:sym typeface="Helvetica Neue"/>
            </a:endParaRPr>
          </a:p>
        </p:txBody>
      </p:sp>
    </p:spTree>
    <p:extLst>
      <p:ext uri="{BB962C8B-B14F-4D97-AF65-F5344CB8AC3E}">
        <p14:creationId xmlns:p14="http://schemas.microsoft.com/office/powerpoint/2010/main" val="3630349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762169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100" b="0" i="0" dirty="0">
                <a:effectLst/>
                <a:ea typeface="FZLanTingHei-R-GBK" panose="02000000000000000000" pitchFamily="2" charset="-122"/>
                <a:cs typeface="Helvetica Neue"/>
                <a:sym typeface="Helvetica Neue"/>
              </a:rPr>
              <a:t>当前 云应用正在内网灰度测试，已经有 </a:t>
            </a:r>
            <a:r>
              <a:rPr lang="en-US" altLang="zh-CN" sz="1100" b="0" i="0" dirty="0">
                <a:effectLst/>
                <a:ea typeface="FZLanTingHei-R-GBK" panose="02000000000000000000" pitchFamily="2" charset="-122"/>
                <a:cs typeface="Helvetica Neue"/>
                <a:sym typeface="Helvetica Neue"/>
              </a:rPr>
              <a:t>Coding</a:t>
            </a:r>
            <a:r>
              <a:rPr lang="zh-CN" altLang="en-US" sz="1100" b="0" i="0" dirty="0">
                <a:effectLst/>
                <a:ea typeface="FZLanTingHei-R-GBK" panose="02000000000000000000" pitchFamily="2" charset="-122"/>
                <a:cs typeface="Helvetica Neue"/>
                <a:sym typeface="Helvetica Neue"/>
              </a:rPr>
              <a:t> 和用户资源迁移服务两款应用上线，并且有数款公司内的产品正在接入中</a:t>
            </a:r>
            <a:endParaRPr lang="en-US" altLang="zh-CN" sz="1100" b="0" i="0" dirty="0">
              <a:effectLst/>
              <a:ea typeface="FZLanTingHei-R-GBK" panose="02000000000000000000" pitchFamily="2" charset="-122"/>
              <a:cs typeface="Helvetica Neue"/>
              <a:sym typeface="Helvetica Neue"/>
            </a:endParaRPr>
          </a:p>
          <a:p>
            <a:endParaRPr lang="en-US" altLang="zh-CN" sz="1100" b="0" i="0" dirty="0">
              <a:effectLst/>
              <a:ea typeface="FZLanTingHei-R-GBK" panose="02000000000000000000" pitchFamily="2" charset="-122"/>
              <a:cs typeface="Helvetica Neue"/>
              <a:sym typeface="Helvetica Neue"/>
            </a:endParaRPr>
          </a:p>
          <a:p>
            <a:r>
              <a:rPr lang="zh-CN" altLang="en-US" sz="1100" b="0" i="0" dirty="0">
                <a:effectLst/>
                <a:ea typeface="FZLanTingHei-R-GBK" panose="02000000000000000000" pitchFamily="2" charset="-122"/>
                <a:cs typeface="Helvetica Neue"/>
                <a:sym typeface="Helvetica Neue"/>
              </a:rPr>
              <a:t>通过云应用 </a:t>
            </a:r>
            <a:r>
              <a:rPr lang="en-US" altLang="zh-CN" sz="1100" b="0" i="0" dirty="0">
                <a:effectLst/>
                <a:ea typeface="FZLanTingHei-R-GBK" panose="02000000000000000000" pitchFamily="2" charset="-122"/>
                <a:cs typeface="Helvetica Neue"/>
                <a:sym typeface="Helvetica Neue"/>
              </a:rPr>
              <a:t>Coding</a:t>
            </a:r>
            <a:r>
              <a:rPr lang="zh-CN" altLang="en-US" sz="1100" b="0" i="0" dirty="0">
                <a:effectLst/>
                <a:ea typeface="FZLanTingHei-R-GBK" panose="02000000000000000000" pitchFamily="2" charset="-122"/>
                <a:cs typeface="Helvetica Neue"/>
                <a:sym typeface="Helvetica Neue"/>
              </a:rPr>
              <a:t> 的交付时间从人工线下的  天级别 进化到了 分钟级</a:t>
            </a:r>
            <a:endParaRPr lang="en-US" altLang="zh-CN" sz="1100" b="0" i="0" dirty="0">
              <a:effectLst/>
              <a:ea typeface="FZLanTingHei-R-GBK" panose="02000000000000000000" pitchFamily="2" charset="-122"/>
              <a:cs typeface="Helvetica Neue"/>
              <a:sym typeface="Helvetica Neue"/>
            </a:endParaRPr>
          </a:p>
          <a:p>
            <a:endParaRPr lang="en-US" altLang="zh-CN" sz="1100" b="0" i="0" dirty="0">
              <a:effectLst/>
              <a:ea typeface="FZLanTingHei-R-GBK" panose="02000000000000000000" pitchFamily="2" charset="-122"/>
              <a:cs typeface="Helvetica Neue"/>
              <a:sym typeface="Helvetica Neue"/>
            </a:endParaRPr>
          </a:p>
          <a:p>
            <a:r>
              <a:rPr lang="en-US" altLang="zh-CN" sz="1100" b="0" i="0" dirty="0">
                <a:effectLst/>
                <a:ea typeface="FZLanTingHei-R-GBK" panose="02000000000000000000" pitchFamily="2" charset="-122"/>
                <a:cs typeface="Helvetica Neue"/>
                <a:sym typeface="Helvetica Neue"/>
              </a:rPr>
              <a:t>13:00</a:t>
            </a:r>
          </a:p>
        </p:txBody>
      </p:sp>
    </p:spTree>
    <p:extLst>
      <p:ext uri="{BB962C8B-B14F-4D97-AF65-F5344CB8AC3E}">
        <p14:creationId xmlns:p14="http://schemas.microsoft.com/office/powerpoint/2010/main" val="3472612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819987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首先是最容易想到的接口代理方案：</a:t>
            </a:r>
            <a:endParaRPr lang="en-US" altLang="zh-CN" dirty="0"/>
          </a:p>
          <a:p>
            <a:endParaRPr lang="en-US" altLang="zh-CN" dirty="0"/>
          </a:p>
          <a:p>
            <a:r>
              <a:rPr lang="zh-CN" altLang="en-US" dirty="0"/>
              <a:t>我们给每个应用安装时下发一个身份凭据，</a:t>
            </a:r>
            <a:endParaRPr lang="en-US" altLang="zh-CN" dirty="0"/>
          </a:p>
          <a:p>
            <a:endParaRPr lang="en-US" altLang="zh-CN" dirty="0"/>
          </a:p>
          <a:p>
            <a:r>
              <a:rPr lang="zh-CN" altLang="en-US" dirty="0"/>
              <a:t>应用持凭据通过公网调用云应用的一个公网服务，</a:t>
            </a:r>
            <a:endParaRPr lang="en-US" altLang="zh-CN" dirty="0"/>
          </a:p>
          <a:p>
            <a:endParaRPr lang="en-US" altLang="zh-CN" dirty="0"/>
          </a:p>
          <a:p>
            <a:r>
              <a:rPr lang="zh-CN" altLang="en-US" dirty="0"/>
              <a:t>服务验证凭据后查回安装者 </a:t>
            </a:r>
            <a:r>
              <a:rPr lang="en-US" altLang="zh-CN" dirty="0"/>
              <a:t>UIN</a:t>
            </a:r>
          </a:p>
          <a:p>
            <a:endParaRPr lang="en-US" dirty="0"/>
          </a:p>
          <a:p>
            <a:r>
              <a:rPr lang="zh-CN" altLang="en-US" dirty="0"/>
              <a:t>使用账号内部接口用 </a:t>
            </a:r>
            <a:r>
              <a:rPr lang="en-US" altLang="zh-CN" dirty="0"/>
              <a:t>UIN</a:t>
            </a:r>
            <a:r>
              <a:rPr lang="zh-CN" altLang="en-US" dirty="0"/>
              <a:t> 申请一个临时密钥发起 </a:t>
            </a:r>
            <a:r>
              <a:rPr lang="en-US" altLang="zh-CN" dirty="0"/>
              <a:t>CAPI</a:t>
            </a:r>
            <a:r>
              <a:rPr lang="zh-CN" altLang="en-US" dirty="0"/>
              <a:t> 调用并返回结果</a:t>
            </a:r>
            <a:endParaRPr lang="en-US" altLang="zh-CN" dirty="0"/>
          </a:p>
          <a:p>
            <a:endParaRPr lang="en-US" dirty="0"/>
          </a:p>
          <a:p>
            <a:r>
              <a:rPr lang="zh-CN" altLang="en-US" dirty="0"/>
              <a:t>这个方案下所有请求数据流量都压在我们网关服务上，稳定性和运营成本会有很大问题</a:t>
            </a:r>
            <a:endParaRPr lang="en-US" altLang="zh-CN" dirty="0"/>
          </a:p>
          <a:p>
            <a:endParaRPr lang="en-US" altLang="zh-CN" dirty="0"/>
          </a:p>
          <a:p>
            <a:r>
              <a:rPr lang="zh-CN" altLang="en-US" dirty="0"/>
              <a:t>同时服务在经过我们自己实现的鉴权后换取了用户密钥，可能存在安全风险</a:t>
            </a:r>
            <a:endParaRPr lang="en-CN" dirty="0"/>
          </a:p>
        </p:txBody>
      </p:sp>
    </p:spTree>
    <p:extLst>
      <p:ext uri="{BB962C8B-B14F-4D97-AF65-F5344CB8AC3E}">
        <p14:creationId xmlns:p14="http://schemas.microsoft.com/office/powerpoint/2010/main" val="1476106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为了解决流量压力，我们可以不代理调用 云</a:t>
            </a:r>
            <a:r>
              <a:rPr lang="en-US" altLang="zh-CN" dirty="0"/>
              <a:t>API</a:t>
            </a:r>
            <a:r>
              <a:rPr lang="zh-CN" altLang="en-US" dirty="0"/>
              <a:t> 接口，只返回密钥</a:t>
            </a:r>
            <a:endParaRPr lang="en-US" altLang="zh-CN" dirty="0"/>
          </a:p>
          <a:p>
            <a:endParaRPr lang="en-US" dirty="0"/>
          </a:p>
          <a:p>
            <a:r>
              <a:rPr lang="zh-CN" altLang="en-US" dirty="0"/>
              <a:t>用户需要通过我们接口获取临时密钥后自行请求 云</a:t>
            </a:r>
            <a:r>
              <a:rPr lang="en-US" altLang="zh-CN" dirty="0"/>
              <a:t>API</a:t>
            </a:r>
          </a:p>
          <a:p>
            <a:endParaRPr lang="en-US" dirty="0"/>
          </a:p>
          <a:p>
            <a:r>
              <a:rPr lang="en-US" dirty="0" err="1"/>
              <a:t>虽然服务压力减小了</a:t>
            </a:r>
            <a:r>
              <a:rPr lang="zh-CN" altLang="en-US" dirty="0"/>
              <a:t>，但现在我们的接口变成了一个能换取到用户密钥的接口，安全风险变的更大了</a:t>
            </a:r>
            <a:endParaRPr lang="en-CN" dirty="0"/>
          </a:p>
        </p:txBody>
      </p:sp>
    </p:spTree>
    <p:extLst>
      <p:ext uri="{BB962C8B-B14F-4D97-AF65-F5344CB8AC3E}">
        <p14:creationId xmlns:p14="http://schemas.microsoft.com/office/powerpoint/2010/main" val="1310215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666666"/>
                </a:solidFill>
                <a:effectLst/>
                <a:latin typeface="PingFang SC" panose="020B0400000000000000" pitchFamily="34" charset="-122"/>
                <a:ea typeface="PingFang SC" panose="020B0400000000000000" pitchFamily="34" charset="-122"/>
              </a:rPr>
              <a:t>因为</a:t>
            </a:r>
            <a:r>
              <a:rPr lang="zh-CN" altLang="en" b="0" i="0" dirty="0">
                <a:solidFill>
                  <a:srgbClr val="666666"/>
                </a:solidFill>
                <a:effectLst/>
                <a:latin typeface="PingFang SC" panose="020B0400000000000000" pitchFamily="34" charset="-122"/>
                <a:ea typeface="PingFang SC" panose="020B0400000000000000" pitchFamily="34" charset="-122"/>
              </a:rPr>
              <a:t>前两个</a:t>
            </a:r>
            <a:r>
              <a:rPr lang="zh-CN" altLang="en-US" b="0" i="0" dirty="0">
                <a:solidFill>
                  <a:srgbClr val="666666"/>
                </a:solidFill>
                <a:effectLst/>
                <a:latin typeface="PingFang SC" panose="020B0400000000000000" pitchFamily="34" charset="-122"/>
                <a:ea typeface="PingFang SC" panose="020B0400000000000000" pitchFamily="34" charset="-122"/>
              </a:rPr>
              <a:t>方案都不是特别理想，在进一步了解 </a:t>
            </a:r>
            <a:r>
              <a:rPr lang="en-US" altLang="zh-CN" b="0" i="0" dirty="0">
                <a:solidFill>
                  <a:srgbClr val="666666"/>
                </a:solidFill>
                <a:effectLst/>
                <a:latin typeface="PingFang SC" panose="020B0400000000000000" pitchFamily="34" charset="-122"/>
                <a:ea typeface="PingFang SC" panose="020B0400000000000000" pitchFamily="34" charset="-122"/>
              </a:rPr>
              <a:t>CVM/TKE</a:t>
            </a:r>
            <a:r>
              <a:rPr lang="zh-CN" altLang="en-US" b="0" i="0" dirty="0">
                <a:solidFill>
                  <a:srgbClr val="666666"/>
                </a:solidFill>
                <a:effectLst/>
                <a:latin typeface="PingFang SC" panose="020B0400000000000000" pitchFamily="34" charset="-122"/>
                <a:ea typeface="PingFang SC" panose="020B0400000000000000" pitchFamily="34" charset="-122"/>
              </a:rPr>
              <a:t> 和 </a:t>
            </a:r>
            <a:r>
              <a:rPr lang="en-US" altLang="zh-CN" b="0" i="0" dirty="0">
                <a:solidFill>
                  <a:srgbClr val="666666"/>
                </a:solidFill>
                <a:effectLst/>
                <a:latin typeface="PingFang SC" panose="020B0400000000000000" pitchFamily="34" charset="-122"/>
                <a:ea typeface="PingFang SC" panose="020B0400000000000000" pitchFamily="34" charset="-122"/>
              </a:rPr>
              <a:t>CAM</a:t>
            </a:r>
            <a:r>
              <a:rPr lang="zh-CN" altLang="en-US" b="0" i="0" dirty="0">
                <a:solidFill>
                  <a:srgbClr val="666666"/>
                </a:solidFill>
                <a:effectLst/>
                <a:latin typeface="PingFang SC" panose="020B0400000000000000" pitchFamily="34" charset="-122"/>
                <a:ea typeface="PingFang SC" panose="020B0400000000000000" pitchFamily="34" charset="-122"/>
              </a:rPr>
              <a:t> 的一些能力后，我们得到了最终的标准合规的方案</a:t>
            </a:r>
            <a:endParaRPr lang="en" altLang="zh-CN" b="0" i="0" dirty="0">
              <a:solidFill>
                <a:srgbClr val="666666"/>
              </a:solidFill>
              <a:effectLst/>
              <a:latin typeface="PingFang SC" panose="020B0400000000000000" pitchFamily="34" charset="-122"/>
              <a:ea typeface="PingFang SC" panose="020B0400000000000000" pitchFamily="34" charset="-122"/>
            </a:endParaRPr>
          </a:p>
          <a:p>
            <a:endParaRPr lang="en" altLang="zh-CN" b="0" i="0" dirty="0">
              <a:solidFill>
                <a:srgbClr val="666666"/>
              </a:solidFill>
              <a:effectLst/>
              <a:latin typeface="PingFang SC" panose="020B0400000000000000" pitchFamily="34" charset="-122"/>
              <a:ea typeface="PingFang SC" panose="020B0400000000000000" pitchFamily="34" charset="-122"/>
            </a:endParaRPr>
          </a:p>
          <a:p>
            <a:r>
              <a:rPr lang="zh-CN" altLang="en-US" b="0" i="0" dirty="0">
                <a:solidFill>
                  <a:srgbClr val="666666"/>
                </a:solidFill>
                <a:effectLst/>
                <a:latin typeface="PingFang SC" panose="020B0400000000000000" pitchFamily="34" charset="-122"/>
                <a:ea typeface="PingFang SC" panose="020B0400000000000000" pitchFamily="34" charset="-122"/>
              </a:rPr>
              <a:t>首先方案依赖于 </a:t>
            </a:r>
            <a:r>
              <a:rPr lang="en-US" altLang="zh-CN" b="0" i="0" dirty="0">
                <a:solidFill>
                  <a:srgbClr val="666666"/>
                </a:solidFill>
                <a:effectLst/>
                <a:latin typeface="PingFang SC" panose="020B0400000000000000" pitchFamily="34" charset="-122"/>
                <a:ea typeface="PingFang SC" panose="020B0400000000000000" pitchFamily="34" charset="-122"/>
              </a:rPr>
              <a:t>CVM</a:t>
            </a:r>
            <a:r>
              <a:rPr lang="zh-CN" altLang="en-US" b="0" i="0" dirty="0">
                <a:solidFill>
                  <a:srgbClr val="666666"/>
                </a:solidFill>
                <a:effectLst/>
                <a:latin typeface="PingFang SC" panose="020B0400000000000000" pitchFamily="34" charset="-122"/>
                <a:ea typeface="PingFang SC" panose="020B0400000000000000" pitchFamily="34" charset="-122"/>
              </a:rPr>
              <a:t> 在内网的 </a:t>
            </a:r>
            <a:r>
              <a:rPr kumimoji="1" lang="en-US" altLang="zh-CN" sz="1100" b="0" dirty="0">
                <a:solidFill>
                  <a:srgbClr val="0060FF"/>
                </a:solidFill>
                <a:latin typeface="+mj-ea"/>
                <a:ea typeface="+mj-ea"/>
                <a:cs typeface="Helvetica Neue Medium"/>
                <a:sym typeface="Helvetica Neue Medium"/>
              </a:rPr>
              <a:t>metadata</a:t>
            </a:r>
            <a:r>
              <a:rPr kumimoji="1" lang="zh-CN" altLang="en-US" sz="1100" b="0" dirty="0">
                <a:solidFill>
                  <a:srgbClr val="0060FF"/>
                </a:solidFill>
                <a:latin typeface="+mj-ea"/>
                <a:ea typeface="+mj-ea"/>
                <a:cs typeface="Helvetica Neue Medium"/>
                <a:sym typeface="Helvetica Neue Medium"/>
              </a:rPr>
              <a:t> 服务中提供的使用 </a:t>
            </a:r>
            <a:r>
              <a:rPr kumimoji="1" lang="en-US" altLang="zh-CN" sz="1100" b="0" dirty="0">
                <a:solidFill>
                  <a:srgbClr val="0060FF"/>
                </a:solidFill>
                <a:latin typeface="+mj-ea"/>
                <a:ea typeface="+mj-ea"/>
                <a:cs typeface="Helvetica Neue Medium"/>
                <a:sym typeface="Helvetica Neue Medium"/>
              </a:rPr>
              <a:t>CAM</a:t>
            </a:r>
            <a:r>
              <a:rPr kumimoji="1" lang="zh-CN" altLang="en-US" sz="1100" b="0" dirty="0">
                <a:solidFill>
                  <a:srgbClr val="0060FF"/>
                </a:solidFill>
                <a:latin typeface="+mj-ea"/>
                <a:ea typeface="+mj-ea"/>
                <a:cs typeface="Helvetica Neue Medium"/>
                <a:sym typeface="Helvetica Neue Medium"/>
              </a:rPr>
              <a:t> 角色换取临时密钥的能力</a:t>
            </a:r>
            <a:endParaRPr kumimoji="1" lang="en-US" altLang="zh-CN" sz="1100" b="0" dirty="0">
              <a:solidFill>
                <a:srgbClr val="0060FF"/>
              </a:solidFill>
              <a:latin typeface="+mj-ea"/>
              <a:ea typeface="+mj-ea"/>
              <a:cs typeface="Helvetica Neue Medium"/>
              <a:sym typeface="Helvetica Neue Medium"/>
            </a:endParaRPr>
          </a:p>
          <a:p>
            <a:endParaRPr kumimoji="1" lang="en-US" sz="1100" b="0" dirty="0">
              <a:solidFill>
                <a:srgbClr val="0060FF"/>
              </a:solidFill>
              <a:latin typeface="+mj-ea"/>
              <a:ea typeface="+mj-ea"/>
              <a:cs typeface="Helvetica Neue Medium"/>
              <a:sym typeface="Helvetica Neue Medium"/>
            </a:endParaRPr>
          </a:p>
          <a:p>
            <a:r>
              <a:rPr kumimoji="1" lang="zh-CN" altLang="en-US" sz="1100" b="0" dirty="0">
                <a:solidFill>
                  <a:srgbClr val="0060FF"/>
                </a:solidFill>
                <a:latin typeface="+mj-ea"/>
                <a:ea typeface="+mj-ea"/>
                <a:cs typeface="Helvetica Neue Medium"/>
                <a:sym typeface="Helvetica Neue Medium"/>
              </a:rPr>
              <a:t>同时 </a:t>
            </a:r>
            <a:r>
              <a:rPr kumimoji="1" lang="en-US" altLang="zh-CN" sz="1100" b="0" dirty="0">
                <a:solidFill>
                  <a:srgbClr val="0060FF"/>
                </a:solidFill>
                <a:latin typeface="+mj-ea"/>
                <a:ea typeface="+mj-ea"/>
                <a:cs typeface="Helvetica Neue Medium"/>
                <a:sym typeface="Helvetica Neue Medium"/>
              </a:rPr>
              <a:t>TKE</a:t>
            </a:r>
            <a:r>
              <a:rPr kumimoji="1" lang="zh-CN" altLang="en-US" sz="1100" b="0" dirty="0">
                <a:solidFill>
                  <a:srgbClr val="0060FF"/>
                </a:solidFill>
                <a:latin typeface="+mj-ea"/>
                <a:ea typeface="+mj-ea"/>
                <a:cs typeface="Helvetica Neue Medium"/>
                <a:sym typeface="Helvetica Neue Medium"/>
              </a:rPr>
              <a:t> 通过在集群配置的元数据中声明角色信息后可以在背后母机获得这个能力</a:t>
            </a:r>
            <a:endParaRPr kumimoji="1" lang="en-US" altLang="zh-CN" sz="1100" b="0" dirty="0">
              <a:solidFill>
                <a:srgbClr val="0060FF"/>
              </a:solidFill>
              <a:latin typeface="+mj-ea"/>
              <a:ea typeface="+mj-ea"/>
              <a:cs typeface="Helvetica Neue Medium"/>
              <a:sym typeface="Helvetica Neue Medium"/>
            </a:endParaRPr>
          </a:p>
          <a:p>
            <a:endParaRPr kumimoji="1" lang="en-US" sz="1100" b="0" dirty="0">
              <a:solidFill>
                <a:srgbClr val="0060FF"/>
              </a:solidFill>
              <a:latin typeface="+mj-ea"/>
              <a:ea typeface="+mj-ea"/>
              <a:cs typeface="Helvetica Neue Medium"/>
              <a:sym typeface="Helvetica Neue Medium"/>
            </a:endParaRPr>
          </a:p>
          <a:p>
            <a:r>
              <a:rPr kumimoji="1" lang="zh-CN" altLang="en-US" sz="1100" b="0" dirty="0">
                <a:solidFill>
                  <a:srgbClr val="0060FF"/>
                </a:solidFill>
                <a:latin typeface="+mj-ea"/>
                <a:ea typeface="+mj-ea"/>
                <a:cs typeface="Helvetica Neue Medium"/>
                <a:sym typeface="Helvetica Neue Medium"/>
              </a:rPr>
              <a:t>所以我们只需要通过 </a:t>
            </a:r>
            <a:r>
              <a:rPr kumimoji="1" lang="en-US" altLang="zh-CN" sz="1100" b="0" dirty="0">
                <a:solidFill>
                  <a:srgbClr val="0060FF"/>
                </a:solidFill>
                <a:latin typeface="+mj-ea"/>
                <a:ea typeface="+mj-ea"/>
                <a:cs typeface="Helvetica Neue Medium"/>
                <a:sym typeface="Helvetica Neue Medium"/>
              </a:rPr>
              <a:t>CAM</a:t>
            </a:r>
            <a:r>
              <a:rPr kumimoji="1" lang="zh-CN" altLang="en-US" sz="1100" b="0" dirty="0">
                <a:solidFill>
                  <a:srgbClr val="0060FF"/>
                </a:solidFill>
                <a:latin typeface="+mj-ea"/>
                <a:ea typeface="+mj-ea"/>
                <a:cs typeface="Helvetica Neue Medium"/>
                <a:sym typeface="Helvetica Neue Medium"/>
              </a:rPr>
              <a:t> 创建调用策略和角色，并按要求配置后，就可以在内网原生获得获取临时密钥的能力</a:t>
            </a:r>
            <a:endParaRPr kumimoji="1" lang="en-US" altLang="zh-CN" sz="1100" b="0" dirty="0">
              <a:solidFill>
                <a:srgbClr val="0060FF"/>
              </a:solidFill>
              <a:latin typeface="+mj-ea"/>
              <a:ea typeface="+mj-ea"/>
              <a:cs typeface="Helvetica Neue Medium"/>
              <a:sym typeface="Helvetica Neue Medium"/>
            </a:endParaRPr>
          </a:p>
          <a:p>
            <a:endParaRPr kumimoji="1" lang="en-US" sz="1100" b="0" dirty="0">
              <a:solidFill>
                <a:srgbClr val="0060FF"/>
              </a:solidFill>
              <a:latin typeface="+mj-ea"/>
              <a:ea typeface="+mj-ea"/>
              <a:cs typeface="Helvetica Neue Medium"/>
              <a:sym typeface="Helvetica Neue Medium"/>
            </a:endParaRPr>
          </a:p>
          <a:p>
            <a:r>
              <a:rPr kumimoji="1" lang="zh-CN" altLang="en-US" sz="1100" b="0" dirty="0">
                <a:solidFill>
                  <a:srgbClr val="0060FF"/>
                </a:solidFill>
                <a:latin typeface="+mj-ea"/>
                <a:ea typeface="+mj-ea"/>
                <a:cs typeface="Helvetica Neue Medium"/>
                <a:sym typeface="Helvetica Neue Medium"/>
              </a:rPr>
              <a:t>并且 </a:t>
            </a:r>
            <a:r>
              <a:rPr kumimoji="1" lang="en-US" altLang="zh-CN" sz="1100" b="0" dirty="0">
                <a:solidFill>
                  <a:srgbClr val="0060FF"/>
                </a:solidFill>
                <a:latin typeface="+mj-ea"/>
                <a:ea typeface="+mj-ea"/>
                <a:cs typeface="Helvetica Neue Medium"/>
                <a:sym typeface="Helvetica Neue Medium"/>
              </a:rPr>
              <a:t>CAM</a:t>
            </a:r>
            <a:r>
              <a:rPr kumimoji="1" lang="zh-CN" altLang="en-US" sz="1100" b="0" dirty="0">
                <a:solidFill>
                  <a:srgbClr val="0060FF"/>
                </a:solidFill>
                <a:latin typeface="+mj-ea"/>
                <a:ea typeface="+mj-ea"/>
                <a:cs typeface="Helvetica Neue Medium"/>
                <a:sym typeface="Helvetica Neue Medium"/>
              </a:rPr>
              <a:t> 策略可以直接约束 </a:t>
            </a:r>
            <a:r>
              <a:rPr kumimoji="1" lang="en-US" altLang="zh-CN" sz="1100" b="0" dirty="0">
                <a:solidFill>
                  <a:srgbClr val="0060FF"/>
                </a:solidFill>
                <a:latin typeface="+mj-ea"/>
                <a:ea typeface="+mj-ea"/>
                <a:cs typeface="Helvetica Neue Medium"/>
                <a:sym typeface="Helvetica Neue Medium"/>
              </a:rPr>
              <a:t>CAPI</a:t>
            </a:r>
            <a:r>
              <a:rPr kumimoji="1" lang="zh-CN" altLang="en-US" sz="1100" b="0" dirty="0">
                <a:solidFill>
                  <a:srgbClr val="0060FF"/>
                </a:solidFill>
                <a:latin typeface="+mj-ea"/>
                <a:ea typeface="+mj-ea"/>
                <a:cs typeface="Helvetica Neue Medium"/>
                <a:sym typeface="Helvetica Neue Medium"/>
              </a:rPr>
              <a:t> 调用范围，整个过程我们不需要实现任何服务，</a:t>
            </a:r>
            <a:endParaRPr kumimoji="1" lang="en-US" altLang="zh-CN" sz="1100" b="0" dirty="0">
              <a:solidFill>
                <a:srgbClr val="0060FF"/>
              </a:solidFill>
              <a:latin typeface="+mj-ea"/>
              <a:ea typeface="+mj-ea"/>
              <a:cs typeface="Helvetica Neue Medium"/>
              <a:sym typeface="Helvetica Neue Medium"/>
            </a:endParaRPr>
          </a:p>
          <a:p>
            <a:endParaRPr kumimoji="1" lang="en-US" altLang="zh-CN" sz="1100" b="0" dirty="0">
              <a:solidFill>
                <a:srgbClr val="0060FF"/>
              </a:solidFill>
              <a:latin typeface="+mj-ea"/>
              <a:ea typeface="+mj-ea"/>
              <a:cs typeface="Helvetica Neue Medium"/>
              <a:sym typeface="Helvetica Neue Medium"/>
            </a:endParaRPr>
          </a:p>
          <a:p>
            <a:r>
              <a:rPr kumimoji="1" lang="zh-CN" altLang="en-US" sz="1100" b="0" dirty="0">
                <a:solidFill>
                  <a:srgbClr val="0060FF"/>
                </a:solidFill>
                <a:latin typeface="+mj-ea"/>
                <a:ea typeface="+mj-ea"/>
                <a:cs typeface="Helvetica Neue Medium"/>
                <a:sym typeface="Helvetica Neue Medium"/>
              </a:rPr>
              <a:t>只需要处理 安装前 安装时 的一些环节</a:t>
            </a:r>
            <a:endParaRPr lang="en-CN" dirty="0"/>
          </a:p>
        </p:txBody>
      </p:sp>
    </p:spTree>
    <p:extLst>
      <p:ext uri="{BB962C8B-B14F-4D97-AF65-F5344CB8AC3E}">
        <p14:creationId xmlns:p14="http://schemas.microsoft.com/office/powerpoint/2010/main" val="2084527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81818"/>
                </a:solidFill>
                <a:effectLst/>
                <a:latin typeface="help-font"/>
              </a:rPr>
              <a:t>那么整个资源编排流程是怎么实现的</a:t>
            </a:r>
            <a:endParaRPr lang="en-US" altLang="zh-CN" b="0" i="0" dirty="0">
              <a:solidFill>
                <a:srgbClr val="181818"/>
              </a:solidFill>
              <a:effectLst/>
              <a:latin typeface="help-font"/>
            </a:endParaRPr>
          </a:p>
          <a:p>
            <a:endParaRPr lang="en-US" b="0" i="0" dirty="0">
              <a:solidFill>
                <a:srgbClr val="181818"/>
              </a:solidFill>
              <a:effectLst/>
              <a:latin typeface="help-font"/>
            </a:endParaRPr>
          </a:p>
          <a:p>
            <a:r>
              <a:rPr lang="zh-CN" altLang="en-US" b="0" i="0" dirty="0">
                <a:solidFill>
                  <a:srgbClr val="181818"/>
                </a:solidFill>
                <a:effectLst/>
                <a:latin typeface="help-font"/>
              </a:rPr>
              <a:t>首先 我们要对每种云资源按照 </a:t>
            </a:r>
            <a:r>
              <a:rPr lang="en-US" altLang="zh-CN" b="0" i="0" dirty="0">
                <a:solidFill>
                  <a:srgbClr val="181818"/>
                </a:solidFill>
                <a:effectLst/>
                <a:latin typeface="help-font"/>
              </a:rPr>
              <a:t>Terraform</a:t>
            </a:r>
            <a:r>
              <a:rPr lang="zh-CN" altLang="en-US" b="0" i="0" dirty="0">
                <a:solidFill>
                  <a:srgbClr val="181818"/>
                </a:solidFill>
                <a:effectLst/>
                <a:latin typeface="help-font"/>
              </a:rPr>
              <a:t> 的规范来实现 </a:t>
            </a:r>
            <a:r>
              <a:rPr lang="en-US" altLang="zh-CN" sz="1100" b="0" dirty="0">
                <a:solidFill>
                  <a:schemeClr val="tx1">
                    <a:lumMod val="50000"/>
                    <a:lumOff val="50000"/>
                  </a:schemeClr>
                </a:solidFill>
                <a:latin typeface="+mn-lt"/>
                <a:ea typeface="+mn-ea"/>
                <a:cs typeface="+mn-cs"/>
                <a:sym typeface="腾讯体 W7"/>
              </a:rPr>
              <a:t>resource</a:t>
            </a:r>
          </a:p>
          <a:p>
            <a:endParaRPr lang="en-US" sz="1100" b="0" dirty="0">
              <a:solidFill>
                <a:schemeClr val="tx1">
                  <a:lumMod val="50000"/>
                  <a:lumOff val="50000"/>
                </a:schemeClr>
              </a:solidFill>
              <a:latin typeface="+mn-lt"/>
              <a:ea typeface="+mn-ea"/>
              <a:cs typeface="+mn-cs"/>
              <a:sym typeface="腾讯体 W7"/>
            </a:endParaRPr>
          </a:p>
          <a:p>
            <a:r>
              <a:rPr lang="zh-CN" altLang="en-US" dirty="0"/>
              <a:t>每个 </a:t>
            </a:r>
            <a:r>
              <a:rPr lang="en-US" altLang="zh-CN" dirty="0"/>
              <a:t>resource</a:t>
            </a:r>
            <a:r>
              <a:rPr lang="zh-CN" altLang="en-US" dirty="0"/>
              <a:t> 实际上 就是编写</a:t>
            </a:r>
            <a:r>
              <a:rPr lang="zh-CN" altLang="en-US" sz="1100" b="0" dirty="0">
                <a:solidFill>
                  <a:schemeClr val="tx1">
                    <a:lumMod val="50000"/>
                    <a:lumOff val="50000"/>
                  </a:schemeClr>
                </a:solidFill>
                <a:latin typeface="+mn-lt"/>
                <a:ea typeface="+mn-ea"/>
                <a:cs typeface="+mn-cs"/>
                <a:sym typeface="腾讯体 W7"/>
              </a:rPr>
              <a:t>一组方法，</a:t>
            </a:r>
            <a:r>
              <a:rPr lang="zh-CN" altLang="en-US" dirty="0"/>
              <a:t>通过调用云 </a:t>
            </a:r>
            <a:r>
              <a:rPr lang="en-US" altLang="zh-CN" dirty="0"/>
              <a:t>API</a:t>
            </a:r>
            <a:r>
              <a:rPr lang="zh-CN" altLang="en-US" dirty="0"/>
              <a:t> 完成一个云资源</a:t>
            </a:r>
            <a:r>
              <a:rPr lang="zh-CN" altLang="en-US" sz="1100" b="0" dirty="0">
                <a:solidFill>
                  <a:schemeClr val="tx1">
                    <a:lumMod val="50000"/>
                    <a:lumOff val="50000"/>
                  </a:schemeClr>
                </a:solidFill>
                <a:latin typeface="+mn-lt"/>
                <a:ea typeface="+mn-ea"/>
                <a:cs typeface="+mn-cs"/>
                <a:sym typeface="腾讯体 W7"/>
              </a:rPr>
              <a:t>创建、销毁、查询等</a:t>
            </a:r>
            <a:endParaRPr lang="en-CN" dirty="0"/>
          </a:p>
        </p:txBody>
      </p:sp>
    </p:spTree>
    <p:extLst>
      <p:ext uri="{BB962C8B-B14F-4D97-AF65-F5344CB8AC3E}">
        <p14:creationId xmlns:p14="http://schemas.microsoft.com/office/powerpoint/2010/main" val="3389079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zh-CN" altLang="en-US" dirty="0"/>
              <a:t>云应用便是针对这些痛点推出的，</a:t>
            </a:r>
            <a:r>
              <a:rPr lang="zh-CN" altLang="en-US" sz="1100" b="0" dirty="0">
                <a:solidFill>
                  <a:schemeClr val="tx1">
                    <a:lumMod val="85000"/>
                    <a:lumOff val="15000"/>
                  </a:schemeClr>
                </a:solidFill>
                <a:latin typeface="TencentSans W7" panose="020C04030202040F0204" pitchFamily="34" charset="-122"/>
                <a:ea typeface="TencentSans W7" panose="020C04030202040F0204" pitchFamily="34" charset="-122"/>
              </a:rPr>
              <a:t>定位为「软件」和「云资源」采买、部署、管理的一站式解决方案</a:t>
            </a:r>
            <a:endParaRPr lang="en-US" altLang="zh-CN" dirty="0"/>
          </a:p>
          <a:p>
            <a:endParaRPr lang="en-US" dirty="0"/>
          </a:p>
          <a:p>
            <a:r>
              <a:rPr lang="zh-CN" altLang="en-US" dirty="0"/>
              <a:t>服务商将腾讯云的资源与自己的应用软件 标准化集成 为应用包，上架至云应用平台</a:t>
            </a:r>
            <a:endParaRPr lang="en-US" altLang="zh-CN" dirty="0"/>
          </a:p>
          <a:p>
            <a:endParaRPr lang="en-US" dirty="0"/>
          </a:p>
          <a:p>
            <a:r>
              <a:rPr lang="zh-CN" altLang="en-US" dirty="0"/>
              <a:t>用户可在平台一键安装，并可以在平台便捷的管理软件及资源</a:t>
            </a:r>
            <a:endParaRPr lang="en-CN" dirty="0"/>
          </a:p>
        </p:txBody>
      </p:sp>
    </p:spTree>
    <p:extLst>
      <p:ext uri="{BB962C8B-B14F-4D97-AF65-F5344CB8AC3E}">
        <p14:creationId xmlns:p14="http://schemas.microsoft.com/office/powerpoint/2010/main" val="1908797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181818"/>
                </a:solidFill>
                <a:effectLst/>
                <a:latin typeface="help-font"/>
              </a:rPr>
              <a:t>解决了安装配置，就完成了应用的完整安装方案，同时这个方案下也打通了各个环节的数据传递</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r>
              <a:rPr lang="zh-CN" altLang="en-US" b="0" i="0" dirty="0">
                <a:solidFill>
                  <a:srgbClr val="181818"/>
                </a:solidFill>
                <a:effectLst/>
                <a:latin typeface="help-font"/>
              </a:rPr>
              <a:t>从最前置的用户输入变量算起，过程中的数据可一步步流通至应用 </a:t>
            </a:r>
            <a:r>
              <a:rPr lang="en-US" altLang="zh-CN" b="0" i="0" dirty="0">
                <a:solidFill>
                  <a:srgbClr val="181818"/>
                </a:solidFill>
                <a:effectLst/>
                <a:latin typeface="help-font"/>
              </a:rPr>
              <a:t>pod</a:t>
            </a:r>
            <a:r>
              <a:rPr lang="zh-CN" altLang="en-US" b="0" i="0" dirty="0">
                <a:solidFill>
                  <a:srgbClr val="181818"/>
                </a:solidFill>
                <a:effectLst/>
                <a:latin typeface="help-font"/>
              </a:rPr>
              <a:t> 环境中，最终可供应用服务读取</a:t>
            </a:r>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endParaRPr lang="en-US" altLang="zh-CN" b="0" i="0" dirty="0">
              <a:solidFill>
                <a:srgbClr val="181818"/>
              </a:solidFill>
              <a:effectLst/>
              <a:latin typeface="help-font"/>
            </a:endParaRPr>
          </a:p>
          <a:p>
            <a:endParaRPr lang="en-US" altLang="zh-CN" b="0" i="0" dirty="0">
              <a:solidFill>
                <a:srgbClr val="181818"/>
              </a:solidFill>
              <a:effectLst/>
              <a:latin typeface="help-font"/>
            </a:endParaRPr>
          </a:p>
        </p:txBody>
      </p:sp>
    </p:spTree>
    <p:extLst>
      <p:ext uri="{BB962C8B-B14F-4D97-AF65-F5344CB8AC3E}">
        <p14:creationId xmlns:p14="http://schemas.microsoft.com/office/powerpoint/2010/main" val="71617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zh-CN" altLang="en-US" dirty="0"/>
              <a:t>通过云应用，服务商不需要再对每个客户都线下进行 </a:t>
            </a:r>
            <a:r>
              <a:rPr lang="en-US" altLang="zh-CN" dirty="0"/>
              <a:t>1v1</a:t>
            </a:r>
            <a:r>
              <a:rPr lang="zh-CN" altLang="en-US" dirty="0"/>
              <a:t> 的沟通</a:t>
            </a:r>
            <a:r>
              <a:rPr lang="en-US" altLang="zh-CN" dirty="0"/>
              <a:t>/</a:t>
            </a:r>
            <a:r>
              <a:rPr lang="zh-CN" altLang="en-US" dirty="0"/>
              <a:t>部署</a:t>
            </a:r>
            <a:r>
              <a:rPr lang="en-US" altLang="zh-CN" dirty="0"/>
              <a:t>/</a:t>
            </a:r>
            <a:r>
              <a:rPr lang="zh-CN" altLang="en-US" dirty="0"/>
              <a:t>测试</a:t>
            </a:r>
            <a:r>
              <a:rPr lang="en-US" altLang="zh-CN" dirty="0"/>
              <a:t>/</a:t>
            </a:r>
            <a:r>
              <a:rPr lang="zh-CN" altLang="en-US" dirty="0"/>
              <a:t>交付，大幅节省人力时间成本</a:t>
            </a:r>
            <a:endParaRPr lang="en-US" altLang="zh-CN"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zh-CN" altLang="en-US" dirty="0"/>
              <a:t>同时通过应用的代运维管理，可以降低后期客户应用运维难度</a:t>
            </a:r>
            <a:endParaRPr lang="en-CN" dirty="0"/>
          </a:p>
        </p:txBody>
      </p:sp>
    </p:spTree>
    <p:extLst>
      <p:ext uri="{BB962C8B-B14F-4D97-AF65-F5344CB8AC3E}">
        <p14:creationId xmlns:p14="http://schemas.microsoft.com/office/powerpoint/2010/main" val="548313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zh-CN" altLang="en-US" dirty="0"/>
              <a:t>对客户来说，采购流程也不需要进行复杂的线下沟通与等待，同时也无需把自身账号提供给服务商操作，降低安全风险</a:t>
            </a:r>
            <a:endParaRPr lang="en-US" altLang="zh-CN"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zh-CN" altLang="en-US" dirty="0"/>
              <a:t>整个交付流程在分钟级就可完成</a:t>
            </a:r>
            <a:endParaRPr lang="en-CN" dirty="0"/>
          </a:p>
        </p:txBody>
      </p:sp>
    </p:spTree>
    <p:extLst>
      <p:ext uri="{BB962C8B-B14F-4D97-AF65-F5344CB8AC3E}">
        <p14:creationId xmlns:p14="http://schemas.microsoft.com/office/powerpoint/2010/main" val="356865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pPr>
            <a:r>
              <a:rPr lang="zh-CN" altLang="en-US" dirty="0"/>
              <a:t>在使用体验上，</a:t>
            </a:r>
            <a:r>
              <a:rPr lang="zh-CN" altLang="en-US" sz="1100" dirty="0">
                <a:solidFill>
                  <a:schemeClr val="tx1">
                    <a:lumMod val="75000"/>
                    <a:lumOff val="25000"/>
                  </a:schemeClr>
                </a:solidFill>
                <a:latin typeface="+mn-ea"/>
                <a:ea typeface="+mn-ea"/>
              </a:rPr>
              <a:t>部署一款复杂的云上企业软件，就像我们常用的应用商店</a:t>
            </a:r>
            <a:endParaRPr lang="en-US" altLang="zh-CN" sz="1100" dirty="0">
              <a:solidFill>
                <a:schemeClr val="tx1">
                  <a:lumMod val="75000"/>
                  <a:lumOff val="25000"/>
                </a:schemeClr>
              </a:solidFill>
              <a:latin typeface="+mn-ea"/>
              <a:ea typeface="+mn-ea"/>
            </a:endParaRPr>
          </a:p>
          <a:p>
            <a:pPr algn="l">
              <a:lnSpc>
                <a:spcPct val="150000"/>
              </a:lnSpc>
            </a:pPr>
            <a:endParaRPr lang="en-US" sz="1100" dirty="0">
              <a:solidFill>
                <a:schemeClr val="tx1">
                  <a:lumMod val="75000"/>
                  <a:lumOff val="25000"/>
                </a:schemeClr>
              </a:solidFill>
              <a:latin typeface="+mn-ea"/>
              <a:ea typeface="+mn-ea"/>
            </a:endParaRPr>
          </a:p>
          <a:p>
            <a:pPr algn="l">
              <a:lnSpc>
                <a:spcPct val="150000"/>
              </a:lnSpc>
            </a:pPr>
            <a:r>
              <a:rPr lang="zh-CN" altLang="en-US" sz="1100" dirty="0">
                <a:solidFill>
                  <a:schemeClr val="tx1">
                    <a:lumMod val="75000"/>
                    <a:lumOff val="25000"/>
                  </a:schemeClr>
                </a:solidFill>
                <a:latin typeface="+mn-ea"/>
                <a:ea typeface="+mn-ea"/>
              </a:rPr>
              <a:t>点击安装 等待 然后就可以使用，无需关注安装流程</a:t>
            </a:r>
            <a:endParaRPr lang="en-US" altLang="zh-CN" sz="1100" dirty="0">
              <a:solidFill>
                <a:schemeClr val="tx1">
                  <a:lumMod val="75000"/>
                  <a:lumOff val="25000"/>
                </a:schemeClr>
              </a:solidFill>
              <a:latin typeface="+mn-ea"/>
              <a:ea typeface="+mn-ea"/>
            </a:endParaRPr>
          </a:p>
          <a:p>
            <a:pPr algn="l">
              <a:lnSpc>
                <a:spcPct val="150000"/>
              </a:lnSpc>
            </a:pPr>
            <a:endParaRPr lang="en-US" sz="1100" dirty="0">
              <a:solidFill>
                <a:schemeClr val="tx1">
                  <a:lumMod val="75000"/>
                  <a:lumOff val="25000"/>
                </a:schemeClr>
              </a:solidFill>
              <a:latin typeface="+mn-ea"/>
              <a:ea typeface="+mn-ea"/>
            </a:endParaRPr>
          </a:p>
          <a:p>
            <a:pPr algn="l">
              <a:lnSpc>
                <a:spcPct val="150000"/>
              </a:lnSpc>
            </a:pPr>
            <a:r>
              <a:rPr lang="zh-CN" altLang="en-US" sz="1100" dirty="0">
                <a:solidFill>
                  <a:schemeClr val="tx1">
                    <a:lumMod val="75000"/>
                    <a:lumOff val="25000"/>
                  </a:schemeClr>
                </a:solidFill>
                <a:latin typeface="+mn-ea"/>
                <a:ea typeface="+mn-ea"/>
              </a:rPr>
              <a:t>同样卸载软件，也是一键完成</a:t>
            </a:r>
            <a:endParaRPr lang="en-CN" dirty="0"/>
          </a:p>
        </p:txBody>
      </p:sp>
    </p:spTree>
    <p:extLst>
      <p:ext uri="{BB962C8B-B14F-4D97-AF65-F5344CB8AC3E}">
        <p14:creationId xmlns:p14="http://schemas.microsoft.com/office/powerpoint/2010/main" val="2251979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整个平台建设中最重要的问题就是要解决</a:t>
            </a:r>
            <a:r>
              <a:rPr lang="zh-CN" altLang="en-US" dirty="0"/>
              <a:t> </a:t>
            </a:r>
            <a:r>
              <a:rPr lang="en-US" dirty="0" err="1"/>
              <a:t>应用</a:t>
            </a:r>
            <a:r>
              <a:rPr lang="zh-CN" altLang="en-US" dirty="0"/>
              <a:t> </a:t>
            </a:r>
            <a:r>
              <a:rPr lang="en-US" dirty="0" err="1"/>
              <a:t>该如何部署安装</a:t>
            </a:r>
            <a:endParaRPr kumimoji="0" lang="en-US" sz="1100" b="0" i="0" u="none" strike="noStrike" cap="none" spc="0" normalizeH="0" baseline="0" dirty="0">
              <a:ln>
                <a:noFill/>
              </a:ln>
              <a:solidFill>
                <a:schemeClr val="tx1">
                  <a:lumMod val="50000"/>
                  <a:lumOff val="50000"/>
                </a:schemeClr>
              </a:solidFill>
              <a:effectLst/>
              <a:uFillTx/>
              <a:latin typeface="+mn-ea"/>
              <a:ea typeface="+mn-ea"/>
              <a:cs typeface="Helvetica Neue"/>
              <a:sym typeface="Helvetica Neue"/>
            </a:endParaRPr>
          </a:p>
          <a:p>
            <a:endParaRPr kumimoji="0" lang="en-US" sz="1100" b="0" i="0" u="none" strike="noStrike" cap="none" spc="0" normalizeH="0" baseline="0" dirty="0">
              <a:ln>
                <a:noFill/>
              </a:ln>
              <a:solidFill>
                <a:schemeClr val="tx1">
                  <a:lumMod val="50000"/>
                  <a:lumOff val="50000"/>
                </a:schemeClr>
              </a:solidFill>
              <a:effectLst/>
              <a:uFillTx/>
              <a:latin typeface="+mn-ea"/>
              <a:ea typeface="+mn-ea"/>
              <a:cs typeface="Helvetica Neue"/>
              <a:sym typeface="Helvetica Neue"/>
            </a:endParaRPr>
          </a:p>
          <a:p>
            <a:r>
              <a:rPr kumimoji="0" lang="en-US" altLang="zh-CN" sz="1100" b="0" i="0" u="none" strike="noStrike" cap="none" spc="0" normalizeH="0" baseline="0">
                <a:ln>
                  <a:noFill/>
                </a:ln>
                <a:solidFill>
                  <a:schemeClr val="tx1">
                    <a:lumMod val="50000"/>
                    <a:lumOff val="50000"/>
                  </a:schemeClr>
                </a:solidFill>
                <a:effectLst/>
                <a:uFillTx/>
                <a:latin typeface="+mn-ea"/>
                <a:ea typeface="+mn-ea"/>
                <a:cs typeface="Helvetica Neue"/>
                <a:sym typeface="Helvetica Neue"/>
              </a:rPr>
              <a:t>2:40</a:t>
            </a:r>
            <a:endParaRPr lang="en-CN" b="0" dirty="0"/>
          </a:p>
        </p:txBody>
      </p:sp>
    </p:spTree>
    <p:extLst>
      <p:ext uri="{BB962C8B-B14F-4D97-AF65-F5344CB8AC3E}">
        <p14:creationId xmlns:p14="http://schemas.microsoft.com/office/powerpoint/2010/main" val="3910827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jpg"/><Relationship Id="rId5" Type="http://schemas.openxmlformats.org/officeDocument/2006/relationships/image" Target="../media/image4.jpg"/><Relationship Id="rId4" Type="http://schemas.openxmlformats.org/officeDocument/2006/relationships/image" Target="../media/image3.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jpg"/><Relationship Id="rId4" Type="http://schemas.openxmlformats.org/officeDocument/2006/relationships/image" Target="../media/image3.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2.jpg"/><Relationship Id="rId4"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图文-单图1">
    <p:spTree>
      <p:nvGrpSpPr>
        <p:cNvPr id="1" name=""/>
        <p:cNvGrpSpPr/>
        <p:nvPr/>
      </p:nvGrpSpPr>
      <p:grpSpPr>
        <a:xfrm>
          <a:off x="0" y="0"/>
          <a:ext cx="0" cy="0"/>
          <a:chOff x="0" y="0"/>
          <a:chExt cx="0" cy="0"/>
        </a:xfrm>
      </p:grpSpPr>
      <p:sp>
        <p:nvSpPr>
          <p:cNvPr id="4" name="矩形">
            <a:extLst>
              <a:ext uri="{FF2B5EF4-FFF2-40B4-BE49-F238E27FC236}">
                <a16:creationId xmlns:a16="http://schemas.microsoft.com/office/drawing/2014/main" id="{6018A8EB-B542-8148-ADFD-3E3A902AB1D5}"/>
              </a:ext>
            </a:extLst>
          </p:cNvPr>
          <p:cNvSpPr/>
          <p:nvPr userDrawn="1"/>
        </p:nvSpPr>
        <p:spPr>
          <a:xfrm>
            <a:off x="-2788" y="-4234"/>
            <a:ext cx="38077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4953000"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buFontTx/>
              <a:buNone/>
              <a:defRPr lang="zh-CN" altLang="en-US" sz="800">
                <a:solidFill>
                  <a:schemeClr val="bg1"/>
                </a:solidFill>
              </a:defRPr>
            </a:lvl1pPr>
          </a:lstStyle>
          <a:p>
            <a:pPr lvl="0" algn="ctr"/>
            <a:r>
              <a:rPr kumimoji="1" lang="zh-CN" altLang="en-US" dirty="0"/>
              <a:t>点击添加图片</a:t>
            </a:r>
          </a:p>
        </p:txBody>
      </p:sp>
      <p:sp>
        <p:nvSpPr>
          <p:cNvPr id="21" name="文本占位符 20">
            <a:extLst>
              <a:ext uri="{FF2B5EF4-FFF2-40B4-BE49-F238E27FC236}">
                <a16:creationId xmlns:a16="http://schemas.microsoft.com/office/drawing/2014/main" id="{65D89592-18DA-D542-ACD8-B580340DD649}"/>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E0909082-C6DF-C94F-AB7A-F399DA7580B9}"/>
              </a:ext>
            </a:extLst>
          </p:cNvPr>
          <p:cNvSpPr>
            <a:spLocks noGrp="1"/>
          </p:cNvSpPr>
          <p:nvPr>
            <p:ph type="body" sz="quarter" idx="26" hasCustomPrompt="1"/>
          </p:nvPr>
        </p:nvSpPr>
        <p:spPr>
          <a:xfrm>
            <a:off x="5462436"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24" name="文本占位符 20">
            <a:extLst>
              <a:ext uri="{FF2B5EF4-FFF2-40B4-BE49-F238E27FC236}">
                <a16:creationId xmlns:a16="http://schemas.microsoft.com/office/drawing/2014/main" id="{3EF2CD6D-B2E2-7549-BCBD-BAEB86337CA5}"/>
              </a:ext>
            </a:extLst>
          </p:cNvPr>
          <p:cNvSpPr>
            <a:spLocks noGrp="1"/>
          </p:cNvSpPr>
          <p:nvPr>
            <p:ph type="body" sz="quarter" idx="32" hasCustomPrompt="1"/>
          </p:nvPr>
        </p:nvSpPr>
        <p:spPr>
          <a:xfrm>
            <a:off x="427022" y="2832538"/>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7" name="文本占位符 20">
            <a:extLst>
              <a:ext uri="{FF2B5EF4-FFF2-40B4-BE49-F238E27FC236}">
                <a16:creationId xmlns:a16="http://schemas.microsoft.com/office/drawing/2014/main" id="{B74D12FC-6220-864F-BCC8-721A38A776C9}"/>
              </a:ext>
            </a:extLst>
          </p:cNvPr>
          <p:cNvSpPr>
            <a:spLocks noGrp="1"/>
          </p:cNvSpPr>
          <p:nvPr>
            <p:ph type="body" sz="quarter" idx="34" hasCustomPrompt="1"/>
          </p:nvPr>
        </p:nvSpPr>
        <p:spPr>
          <a:xfrm>
            <a:off x="427022" y="4475852"/>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3" name="文本占位符 20">
            <a:extLst>
              <a:ext uri="{FF2B5EF4-FFF2-40B4-BE49-F238E27FC236}">
                <a16:creationId xmlns:a16="http://schemas.microsoft.com/office/drawing/2014/main" id="{4F5B606F-D677-9B4A-B52E-A56E182CF993}"/>
              </a:ext>
            </a:extLst>
          </p:cNvPr>
          <p:cNvSpPr>
            <a:spLocks noGrp="1"/>
          </p:cNvSpPr>
          <p:nvPr>
            <p:ph type="body" sz="quarter" idx="36" hasCustomPrompt="1"/>
          </p:nvPr>
        </p:nvSpPr>
        <p:spPr>
          <a:xfrm>
            <a:off x="427021" y="3968660"/>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C000"/>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4" name="文本占位符 20">
            <a:extLst>
              <a:ext uri="{FF2B5EF4-FFF2-40B4-BE49-F238E27FC236}">
                <a16:creationId xmlns:a16="http://schemas.microsoft.com/office/drawing/2014/main" id="{90271A85-BC20-BF42-8F3F-43C0402DDC82}"/>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313632209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三图1">
    <p:spTree>
      <p:nvGrpSpPr>
        <p:cNvPr id="1" name=""/>
        <p:cNvGrpSpPr/>
        <p:nvPr/>
      </p:nvGrpSpPr>
      <p:grpSpPr>
        <a:xfrm>
          <a:off x="0" y="0"/>
          <a:ext cx="0" cy="0"/>
          <a:chOff x="0" y="0"/>
          <a:chExt cx="0" cy="0"/>
        </a:xfrm>
      </p:grpSpPr>
      <p:sp>
        <p:nvSpPr>
          <p:cNvPr id="12" name="文本占位符 3">
            <a:extLst>
              <a:ext uri="{FF2B5EF4-FFF2-40B4-BE49-F238E27FC236}">
                <a16:creationId xmlns:a16="http://schemas.microsoft.com/office/drawing/2014/main" id="{4DD6B5D7-C546-8140-86FC-86FF2E0D4509}"/>
              </a:ext>
            </a:extLst>
          </p:cNvPr>
          <p:cNvSpPr>
            <a:spLocks noGrp="1"/>
          </p:cNvSpPr>
          <p:nvPr>
            <p:ph type="body" sz="quarter" idx="24" hasCustomPrompt="1"/>
          </p:nvPr>
        </p:nvSpPr>
        <p:spPr>
          <a:xfrm>
            <a:off x="539169"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8" name="文本占位符 3">
            <a:extLst>
              <a:ext uri="{FF2B5EF4-FFF2-40B4-BE49-F238E27FC236}">
                <a16:creationId xmlns:a16="http://schemas.microsoft.com/office/drawing/2014/main" id="{6538CB21-B3F1-F845-83D8-36774745B7CF}"/>
              </a:ext>
            </a:extLst>
          </p:cNvPr>
          <p:cNvSpPr>
            <a:spLocks noGrp="1"/>
          </p:cNvSpPr>
          <p:nvPr>
            <p:ph type="body" sz="quarter" idx="23" hasCustomPrompt="1"/>
          </p:nvPr>
        </p:nvSpPr>
        <p:spPr>
          <a:xfrm>
            <a:off x="1024502" y="1685052"/>
            <a:ext cx="2525814"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6687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6">
            <a:extLst>
              <a:ext uri="{FF2B5EF4-FFF2-40B4-BE49-F238E27FC236}">
                <a16:creationId xmlns:a16="http://schemas.microsoft.com/office/drawing/2014/main" id="{16F0DABE-0188-C646-ACEC-E9540C1D3DBE}"/>
              </a:ext>
            </a:extLst>
          </p:cNvPr>
          <p:cNvSpPr>
            <a:spLocks noGrp="1"/>
          </p:cNvSpPr>
          <p:nvPr>
            <p:ph type="pic" sz="quarter" idx="12" hasCustomPrompt="1"/>
          </p:nvPr>
        </p:nvSpPr>
        <p:spPr>
          <a:xfrm>
            <a:off x="445650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6">
            <a:extLst>
              <a:ext uri="{FF2B5EF4-FFF2-40B4-BE49-F238E27FC236}">
                <a16:creationId xmlns:a16="http://schemas.microsoft.com/office/drawing/2014/main" id="{12A91C85-AC8B-0348-AA29-17D6ED21FCD3}"/>
              </a:ext>
            </a:extLst>
          </p:cNvPr>
          <p:cNvSpPr>
            <a:spLocks noGrp="1"/>
          </p:cNvSpPr>
          <p:nvPr>
            <p:ph type="pic" sz="quarter" idx="13" hasCustomPrompt="1"/>
          </p:nvPr>
        </p:nvSpPr>
        <p:spPr>
          <a:xfrm>
            <a:off x="8285550"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24E6E2C6-22F4-ED4F-8D8D-A9D9073EBD14}"/>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5" name="文本占位符 3">
            <a:extLst>
              <a:ext uri="{FF2B5EF4-FFF2-40B4-BE49-F238E27FC236}">
                <a16:creationId xmlns:a16="http://schemas.microsoft.com/office/drawing/2014/main" id="{5ABB388D-2C5B-C043-A47E-9591149F1384}"/>
              </a:ext>
            </a:extLst>
          </p:cNvPr>
          <p:cNvSpPr>
            <a:spLocks noGrp="1"/>
          </p:cNvSpPr>
          <p:nvPr>
            <p:ph type="body" sz="quarter" idx="25" hasCustomPrompt="1"/>
          </p:nvPr>
        </p:nvSpPr>
        <p:spPr>
          <a:xfrm>
            <a:off x="4340205"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F6997C-6539-0E45-8B2B-2D3D98C7B78E}"/>
              </a:ext>
            </a:extLst>
          </p:cNvPr>
          <p:cNvSpPr>
            <a:spLocks noGrp="1"/>
          </p:cNvSpPr>
          <p:nvPr>
            <p:ph type="body" sz="quarter" idx="26" hasCustomPrompt="1"/>
          </p:nvPr>
        </p:nvSpPr>
        <p:spPr>
          <a:xfrm>
            <a:off x="4814178" y="1685052"/>
            <a:ext cx="2525814"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7" name="文本占位符 3">
            <a:extLst>
              <a:ext uri="{FF2B5EF4-FFF2-40B4-BE49-F238E27FC236}">
                <a16:creationId xmlns:a16="http://schemas.microsoft.com/office/drawing/2014/main" id="{E0101124-8F23-D846-B219-4307B1AE0271}"/>
              </a:ext>
            </a:extLst>
          </p:cNvPr>
          <p:cNvSpPr>
            <a:spLocks noGrp="1"/>
          </p:cNvSpPr>
          <p:nvPr>
            <p:ph type="body" sz="quarter" idx="27" hasCustomPrompt="1"/>
          </p:nvPr>
        </p:nvSpPr>
        <p:spPr>
          <a:xfrm>
            <a:off x="8169251"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8" name="文本占位符 3">
            <a:extLst>
              <a:ext uri="{FF2B5EF4-FFF2-40B4-BE49-F238E27FC236}">
                <a16:creationId xmlns:a16="http://schemas.microsoft.com/office/drawing/2014/main" id="{BE0108B4-72F4-984E-9CB1-2BC6D8576CFC}"/>
              </a:ext>
            </a:extLst>
          </p:cNvPr>
          <p:cNvSpPr>
            <a:spLocks noGrp="1"/>
          </p:cNvSpPr>
          <p:nvPr>
            <p:ph type="body" sz="quarter" idx="28" hasCustomPrompt="1"/>
          </p:nvPr>
        </p:nvSpPr>
        <p:spPr>
          <a:xfrm>
            <a:off x="8643272" y="1685052"/>
            <a:ext cx="2525814"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374337378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三图2">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CDF73DF9-07D1-1A4D-927F-7591126EFD7C}"/>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a:extLst>
              <a:ext uri="{FF2B5EF4-FFF2-40B4-BE49-F238E27FC236}">
                <a16:creationId xmlns:a16="http://schemas.microsoft.com/office/drawing/2014/main" id="{FF54204E-750B-2849-AAF9-F09CE6190D86}"/>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662A750A-D359-3B42-A0AC-019BB4F2EDF4}"/>
              </a:ext>
            </a:extLst>
          </p:cNvPr>
          <p:cNvSpPr>
            <a:spLocks noGrp="1"/>
          </p:cNvSpPr>
          <p:nvPr>
            <p:ph type="pic" sz="quarter" idx="14" hasCustomPrompt="1"/>
          </p:nvPr>
        </p:nvSpPr>
        <p:spPr>
          <a:xfrm>
            <a:off x="9135030" y="176065"/>
            <a:ext cx="2910422"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1F13D3DC-037F-A248-82D1-D9D56D14909E}"/>
              </a:ext>
            </a:extLst>
          </p:cNvPr>
          <p:cNvSpPr>
            <a:spLocks noGrp="1"/>
          </p:cNvSpPr>
          <p:nvPr>
            <p:ph type="pic" sz="quarter" idx="15" hasCustomPrompt="1"/>
          </p:nvPr>
        </p:nvSpPr>
        <p:spPr>
          <a:xfrm>
            <a:off x="6057514" y="176065"/>
            <a:ext cx="2910422"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7FCC6A0-5EA8-234C-BAF4-A5EBC621F099}"/>
              </a:ext>
            </a:extLst>
          </p:cNvPr>
          <p:cNvSpPr>
            <a:spLocks noGrp="1"/>
          </p:cNvSpPr>
          <p:nvPr>
            <p:ph type="pic" sz="quarter" idx="16" hasCustomPrompt="1"/>
          </p:nvPr>
        </p:nvSpPr>
        <p:spPr>
          <a:xfrm>
            <a:off x="9135030" y="3488363"/>
            <a:ext cx="2910422"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3">
            <a:extLst>
              <a:ext uri="{FF2B5EF4-FFF2-40B4-BE49-F238E27FC236}">
                <a16:creationId xmlns:a16="http://schemas.microsoft.com/office/drawing/2014/main" id="{80D05831-8B5B-BC45-AF62-B5D1277A3763}"/>
              </a:ext>
            </a:extLst>
          </p:cNvPr>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0483766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三图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C9C7C23-C6B7-3A46-9A01-43E9234D0ADB}"/>
              </a:ext>
            </a:extLst>
          </p:cNvPr>
          <p:cNvSpPr>
            <a:spLocks noGrp="1"/>
          </p:cNvSpPr>
          <p:nvPr>
            <p:ph type="pic" sz="quarter" idx="14" hasCustomPrompt="1"/>
          </p:nvPr>
        </p:nvSpPr>
        <p:spPr>
          <a:xfrm>
            <a:off x="6063338" y="3488364"/>
            <a:ext cx="5959866"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F0BFB879-C87E-A443-80C6-E008645DF481}"/>
              </a:ext>
            </a:extLst>
          </p:cNvPr>
          <p:cNvSpPr>
            <a:spLocks noGrp="1"/>
          </p:cNvSpPr>
          <p:nvPr>
            <p:ph type="pic" sz="quarter" idx="15" hasCustomPrompt="1"/>
          </p:nvPr>
        </p:nvSpPr>
        <p:spPr>
          <a:xfrm>
            <a:off x="6063337" y="176064"/>
            <a:ext cx="2986499"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65D74A2-2D1E-1646-8628-045539BDDA69}"/>
              </a:ext>
            </a:extLst>
          </p:cNvPr>
          <p:cNvSpPr>
            <a:spLocks noGrp="1"/>
          </p:cNvSpPr>
          <p:nvPr>
            <p:ph type="pic" sz="quarter" idx="16" hasCustomPrompt="1"/>
          </p:nvPr>
        </p:nvSpPr>
        <p:spPr>
          <a:xfrm>
            <a:off x="9220222" y="176063"/>
            <a:ext cx="2802981"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文本占位符 3">
            <a:extLst>
              <a:ext uri="{FF2B5EF4-FFF2-40B4-BE49-F238E27FC236}">
                <a16:creationId xmlns:a16="http://schemas.microsoft.com/office/drawing/2014/main" id="{B637B58B-8395-DF4A-B781-A578D34CEEA3}"/>
              </a:ext>
            </a:extLst>
          </p:cNvPr>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a:extLst>
              <a:ext uri="{FF2B5EF4-FFF2-40B4-BE49-F238E27FC236}">
                <a16:creationId xmlns:a16="http://schemas.microsoft.com/office/drawing/2014/main" id="{827BD151-D62C-154B-AF0C-6539C2798E3D}"/>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a:extLst>
              <a:ext uri="{FF2B5EF4-FFF2-40B4-BE49-F238E27FC236}">
                <a16:creationId xmlns:a16="http://schemas.microsoft.com/office/drawing/2014/main" id="{1CEE5A27-36FC-A941-93F8-380CE6EBAD47}"/>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1645405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四图1">
    <p:spTree>
      <p:nvGrpSpPr>
        <p:cNvPr id="1" name=""/>
        <p:cNvGrpSpPr/>
        <p:nvPr/>
      </p:nvGrpSpPr>
      <p:grpSpPr>
        <a:xfrm>
          <a:off x="0" y="0"/>
          <a:ext cx="0" cy="0"/>
          <a:chOff x="0" y="0"/>
          <a:chExt cx="0" cy="0"/>
        </a:xfrm>
      </p:grpSpPr>
      <p:sp>
        <p:nvSpPr>
          <p:cNvPr id="18" name="文本占位符 3">
            <a:extLst>
              <a:ext uri="{FF2B5EF4-FFF2-40B4-BE49-F238E27FC236}">
                <a16:creationId xmlns:a16="http://schemas.microsoft.com/office/drawing/2014/main" id="{68E1DED5-97D6-4B4A-AED8-6B32E642DB4B}"/>
              </a:ext>
            </a:extLst>
          </p:cNvPr>
          <p:cNvSpPr>
            <a:spLocks noGrp="1"/>
          </p:cNvSpPr>
          <p:nvPr>
            <p:ph type="body" sz="quarter" idx="25" hasCustomPrompt="1"/>
          </p:nvPr>
        </p:nvSpPr>
        <p:spPr>
          <a:xfrm>
            <a:off x="935842"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9" name="文本占位符 3">
            <a:extLst>
              <a:ext uri="{FF2B5EF4-FFF2-40B4-BE49-F238E27FC236}">
                <a16:creationId xmlns:a16="http://schemas.microsoft.com/office/drawing/2014/main" id="{AF393931-A70C-B045-B21D-CDAC4372C4DE}"/>
              </a:ext>
            </a:extLst>
          </p:cNvPr>
          <p:cNvSpPr>
            <a:spLocks noGrp="1"/>
          </p:cNvSpPr>
          <p:nvPr>
            <p:ph type="body" sz="quarter" idx="26" hasCustomPrompt="1"/>
          </p:nvPr>
        </p:nvSpPr>
        <p:spPr>
          <a:xfrm>
            <a:off x="107494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4" name="文本占位符 3">
            <a:extLst>
              <a:ext uri="{FF2B5EF4-FFF2-40B4-BE49-F238E27FC236}">
                <a16:creationId xmlns:a16="http://schemas.microsoft.com/office/drawing/2014/main" id="{DC470E06-A184-694A-BE1B-1F1EF9651747}"/>
              </a:ext>
            </a:extLst>
          </p:cNvPr>
          <p:cNvSpPr>
            <a:spLocks noGrp="1"/>
          </p:cNvSpPr>
          <p:nvPr>
            <p:ph type="body" sz="quarter" idx="27" hasCustomPrompt="1"/>
          </p:nvPr>
        </p:nvSpPr>
        <p:spPr>
          <a:xfrm>
            <a:off x="3531652"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95D5F807-D0E0-EC44-A47A-B4E7A83947C6}"/>
              </a:ext>
            </a:extLst>
          </p:cNvPr>
          <p:cNvSpPr>
            <a:spLocks noGrp="1"/>
          </p:cNvSpPr>
          <p:nvPr>
            <p:ph type="body" sz="quarter" idx="28" hasCustomPrompt="1"/>
          </p:nvPr>
        </p:nvSpPr>
        <p:spPr>
          <a:xfrm>
            <a:off x="367075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6" name="文本占位符 3">
            <a:extLst>
              <a:ext uri="{FF2B5EF4-FFF2-40B4-BE49-F238E27FC236}">
                <a16:creationId xmlns:a16="http://schemas.microsoft.com/office/drawing/2014/main" id="{95BE16FE-15C5-D84B-BD11-D69C99CF307A}"/>
              </a:ext>
            </a:extLst>
          </p:cNvPr>
          <p:cNvSpPr>
            <a:spLocks noGrp="1"/>
          </p:cNvSpPr>
          <p:nvPr>
            <p:ph type="body" sz="quarter" idx="29" hasCustomPrompt="1"/>
          </p:nvPr>
        </p:nvSpPr>
        <p:spPr>
          <a:xfrm>
            <a:off x="6132407"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CC6FF825-5AF9-BC4A-9A66-5B60B6AE8E4C}"/>
              </a:ext>
            </a:extLst>
          </p:cNvPr>
          <p:cNvSpPr>
            <a:spLocks noGrp="1"/>
          </p:cNvSpPr>
          <p:nvPr>
            <p:ph type="body" sz="quarter" idx="30" hasCustomPrompt="1"/>
          </p:nvPr>
        </p:nvSpPr>
        <p:spPr>
          <a:xfrm>
            <a:off x="6271513"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4EAF9097-8D44-C94B-AFAF-308C9A092EDC}"/>
              </a:ext>
            </a:extLst>
          </p:cNvPr>
          <p:cNvSpPr>
            <a:spLocks noGrp="1"/>
          </p:cNvSpPr>
          <p:nvPr>
            <p:ph type="body" sz="quarter" idx="31" hasCustomPrompt="1"/>
          </p:nvPr>
        </p:nvSpPr>
        <p:spPr>
          <a:xfrm>
            <a:off x="8726253"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C05278A5-B4F1-954B-A3CF-5517C18C4309}"/>
              </a:ext>
            </a:extLst>
          </p:cNvPr>
          <p:cNvSpPr>
            <a:spLocks noGrp="1"/>
          </p:cNvSpPr>
          <p:nvPr>
            <p:ph type="body" sz="quarter" idx="32" hasCustomPrompt="1"/>
          </p:nvPr>
        </p:nvSpPr>
        <p:spPr>
          <a:xfrm>
            <a:off x="8865359"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3" name="图片 2">
            <a:extLst>
              <a:ext uri="{FF2B5EF4-FFF2-40B4-BE49-F238E27FC236}">
                <a16:creationId xmlns:a16="http://schemas.microsoft.com/office/drawing/2014/main" id="{1B3AF1DA-E0D8-924B-8F43-79590FD282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4" name="灯片编号占位符 1">
            <a:extLst>
              <a:ext uri="{FF2B5EF4-FFF2-40B4-BE49-F238E27FC236}">
                <a16:creationId xmlns:a16="http://schemas.microsoft.com/office/drawing/2014/main" id="{4962DD0C-1383-6C40-9317-5C16CF53A230}"/>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5" name="Picture Placeholder 8">
            <a:extLst>
              <a:ext uri="{FF2B5EF4-FFF2-40B4-BE49-F238E27FC236}">
                <a16:creationId xmlns:a16="http://schemas.microsoft.com/office/drawing/2014/main" id="{803C8D85-F895-0742-8B3C-A14369D40718}"/>
              </a:ext>
            </a:extLst>
          </p:cNvPr>
          <p:cNvSpPr>
            <a:spLocks noGrp="1"/>
          </p:cNvSpPr>
          <p:nvPr>
            <p:ph type="pic" sz="quarter" idx="12" hasCustomPrompt="1"/>
          </p:nvPr>
        </p:nvSpPr>
        <p:spPr>
          <a:xfrm>
            <a:off x="1033907"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a:extLst>
              <a:ext uri="{FF2B5EF4-FFF2-40B4-BE49-F238E27FC236}">
                <a16:creationId xmlns:a16="http://schemas.microsoft.com/office/drawing/2014/main" id="{5AD1CBFD-D51C-AF43-B96C-BD095600BF6E}"/>
              </a:ext>
            </a:extLst>
          </p:cNvPr>
          <p:cNvSpPr>
            <a:spLocks noGrp="1"/>
          </p:cNvSpPr>
          <p:nvPr>
            <p:ph type="pic" sz="quarter" idx="13" hasCustomPrompt="1"/>
          </p:nvPr>
        </p:nvSpPr>
        <p:spPr>
          <a:xfrm>
            <a:off x="3632036"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CA859CAB-8D44-0647-913C-627924496E45}"/>
              </a:ext>
            </a:extLst>
          </p:cNvPr>
          <p:cNvSpPr>
            <a:spLocks noGrp="1"/>
          </p:cNvSpPr>
          <p:nvPr>
            <p:ph type="pic" sz="quarter" idx="14" hasCustomPrompt="1"/>
          </p:nvPr>
        </p:nvSpPr>
        <p:spPr>
          <a:xfrm>
            <a:off x="6230165"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9368F8AB-CCF8-0E45-8127-5F49E006E69D}"/>
              </a:ext>
            </a:extLst>
          </p:cNvPr>
          <p:cNvSpPr>
            <a:spLocks noGrp="1"/>
          </p:cNvSpPr>
          <p:nvPr>
            <p:ph type="pic" sz="quarter" idx="15" hasCustomPrompt="1"/>
          </p:nvPr>
        </p:nvSpPr>
        <p:spPr>
          <a:xfrm>
            <a:off x="8828293"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600" indent="-228600"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3">
            <a:extLst>
              <a:ext uri="{FF2B5EF4-FFF2-40B4-BE49-F238E27FC236}">
                <a16:creationId xmlns:a16="http://schemas.microsoft.com/office/drawing/2014/main" id="{41E30E25-C521-BF4D-9A66-F9018AB4A25D}"/>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09686065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四图2">
    <p:spTree>
      <p:nvGrpSpPr>
        <p:cNvPr id="1" name=""/>
        <p:cNvGrpSpPr/>
        <p:nvPr/>
      </p:nvGrpSpPr>
      <p:grpSpPr>
        <a:xfrm>
          <a:off x="0" y="0"/>
          <a:ext cx="0" cy="0"/>
          <a:chOff x="0" y="0"/>
          <a:chExt cx="0" cy="0"/>
        </a:xfrm>
      </p:grpSpPr>
      <p:sp>
        <p:nvSpPr>
          <p:cNvPr id="21" name="文本占位符 3">
            <a:extLst>
              <a:ext uri="{FF2B5EF4-FFF2-40B4-BE49-F238E27FC236}">
                <a16:creationId xmlns:a16="http://schemas.microsoft.com/office/drawing/2014/main" id="{55767F96-943B-4E49-8137-8F4A25736CB8}"/>
              </a:ext>
            </a:extLst>
          </p:cNvPr>
          <p:cNvSpPr>
            <a:spLocks noGrp="1"/>
          </p:cNvSpPr>
          <p:nvPr>
            <p:ph type="body" sz="quarter" idx="25" hasCustomPrompt="1"/>
          </p:nvPr>
        </p:nvSpPr>
        <p:spPr>
          <a:xfrm>
            <a:off x="3449853" y="1978064"/>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a:extLst>
              <a:ext uri="{FF2B5EF4-FFF2-40B4-BE49-F238E27FC236}">
                <a16:creationId xmlns:a16="http://schemas.microsoft.com/office/drawing/2014/main" id="{15DE3700-F972-7D44-8398-44FAAEEA4695}"/>
              </a:ext>
            </a:extLst>
          </p:cNvPr>
          <p:cNvSpPr>
            <a:spLocks noGrp="1"/>
          </p:cNvSpPr>
          <p:nvPr>
            <p:ph type="body" sz="quarter" idx="26" hasCustomPrompt="1"/>
          </p:nvPr>
        </p:nvSpPr>
        <p:spPr>
          <a:xfrm>
            <a:off x="3449853" y="231776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a:extLst>
              <a:ext uri="{FF2B5EF4-FFF2-40B4-BE49-F238E27FC236}">
                <a16:creationId xmlns:a16="http://schemas.microsoft.com/office/drawing/2014/main" id="{FA72A4C6-BC93-7C49-B506-A90BB5C8435C}"/>
              </a:ext>
            </a:extLst>
          </p:cNvPr>
          <p:cNvSpPr>
            <a:spLocks noGrp="1"/>
          </p:cNvSpPr>
          <p:nvPr>
            <p:ph type="body" sz="quarter" idx="27" hasCustomPrompt="1"/>
          </p:nvPr>
        </p:nvSpPr>
        <p:spPr>
          <a:xfrm>
            <a:off x="9304560" y="1976660"/>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a:extLst>
              <a:ext uri="{FF2B5EF4-FFF2-40B4-BE49-F238E27FC236}">
                <a16:creationId xmlns:a16="http://schemas.microsoft.com/office/drawing/2014/main" id="{D182F0C5-70F3-CF4D-AC4B-E56FE8D06648}"/>
              </a:ext>
            </a:extLst>
          </p:cNvPr>
          <p:cNvSpPr>
            <a:spLocks noGrp="1"/>
          </p:cNvSpPr>
          <p:nvPr>
            <p:ph type="body" sz="quarter" idx="28" hasCustomPrompt="1"/>
          </p:nvPr>
        </p:nvSpPr>
        <p:spPr>
          <a:xfrm>
            <a:off x="9304560" y="2316360"/>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5" name="文本占位符 3">
            <a:extLst>
              <a:ext uri="{FF2B5EF4-FFF2-40B4-BE49-F238E27FC236}">
                <a16:creationId xmlns:a16="http://schemas.microsoft.com/office/drawing/2014/main" id="{4AFA75C3-89A4-724B-98D2-031659E22DA0}"/>
              </a:ext>
            </a:extLst>
          </p:cNvPr>
          <p:cNvSpPr>
            <a:spLocks noGrp="1"/>
          </p:cNvSpPr>
          <p:nvPr>
            <p:ph type="body" sz="quarter" idx="29" hasCustomPrompt="1"/>
          </p:nvPr>
        </p:nvSpPr>
        <p:spPr>
          <a:xfrm>
            <a:off x="9304560" y="4286289"/>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6" name="文本占位符 3">
            <a:extLst>
              <a:ext uri="{FF2B5EF4-FFF2-40B4-BE49-F238E27FC236}">
                <a16:creationId xmlns:a16="http://schemas.microsoft.com/office/drawing/2014/main" id="{1806EB1A-F2E4-D14D-8C5D-8FDA59E39863}"/>
              </a:ext>
            </a:extLst>
          </p:cNvPr>
          <p:cNvSpPr>
            <a:spLocks noGrp="1"/>
          </p:cNvSpPr>
          <p:nvPr>
            <p:ph type="body" sz="quarter" idx="30" hasCustomPrompt="1"/>
          </p:nvPr>
        </p:nvSpPr>
        <p:spPr>
          <a:xfrm>
            <a:off x="9304560" y="4625989"/>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7" name="文本占位符 3">
            <a:extLst>
              <a:ext uri="{FF2B5EF4-FFF2-40B4-BE49-F238E27FC236}">
                <a16:creationId xmlns:a16="http://schemas.microsoft.com/office/drawing/2014/main" id="{097A918D-FCCE-3F4B-944A-5A9D8C3456A7}"/>
              </a:ext>
            </a:extLst>
          </p:cNvPr>
          <p:cNvSpPr>
            <a:spLocks noGrp="1"/>
          </p:cNvSpPr>
          <p:nvPr>
            <p:ph type="body" sz="quarter" idx="31" hasCustomPrompt="1"/>
          </p:nvPr>
        </p:nvSpPr>
        <p:spPr>
          <a:xfrm>
            <a:off x="3449853" y="4289241"/>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8" name="文本占位符 3">
            <a:extLst>
              <a:ext uri="{FF2B5EF4-FFF2-40B4-BE49-F238E27FC236}">
                <a16:creationId xmlns:a16="http://schemas.microsoft.com/office/drawing/2014/main" id="{BAEE9C41-026B-2441-BA32-847BBFD6A649}"/>
              </a:ext>
            </a:extLst>
          </p:cNvPr>
          <p:cNvSpPr>
            <a:spLocks noGrp="1"/>
          </p:cNvSpPr>
          <p:nvPr>
            <p:ph type="body" sz="quarter" idx="32" hasCustomPrompt="1"/>
          </p:nvPr>
        </p:nvSpPr>
        <p:spPr>
          <a:xfrm>
            <a:off x="3449853" y="4628941"/>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829913"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4" name="图片占位符 6">
            <a:extLst>
              <a:ext uri="{FF2B5EF4-FFF2-40B4-BE49-F238E27FC236}">
                <a16:creationId xmlns:a16="http://schemas.microsoft.com/office/drawing/2014/main" id="{C6C640E5-5F3E-B143-904E-13A139A27219}"/>
              </a:ext>
            </a:extLst>
          </p:cNvPr>
          <p:cNvSpPr>
            <a:spLocks noGrp="1"/>
          </p:cNvSpPr>
          <p:nvPr>
            <p:ph type="pic" sz="quarter" idx="14" hasCustomPrompt="1"/>
          </p:nvPr>
        </p:nvSpPr>
        <p:spPr>
          <a:xfrm>
            <a:off x="829913"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5" name="图片占位符 6">
            <a:extLst>
              <a:ext uri="{FF2B5EF4-FFF2-40B4-BE49-F238E27FC236}">
                <a16:creationId xmlns:a16="http://schemas.microsoft.com/office/drawing/2014/main" id="{53474B48-21C2-3148-9F1B-55480F40E5D1}"/>
              </a:ext>
            </a:extLst>
          </p:cNvPr>
          <p:cNvSpPr>
            <a:spLocks noGrp="1"/>
          </p:cNvSpPr>
          <p:nvPr>
            <p:ph type="pic" sz="quarter" idx="15" hasCustomPrompt="1"/>
          </p:nvPr>
        </p:nvSpPr>
        <p:spPr>
          <a:xfrm>
            <a:off x="6679927"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6" name="图片占位符 6">
            <a:extLst>
              <a:ext uri="{FF2B5EF4-FFF2-40B4-BE49-F238E27FC236}">
                <a16:creationId xmlns:a16="http://schemas.microsoft.com/office/drawing/2014/main" id="{7A691898-7B35-E74B-B1D8-B73E58C93175}"/>
              </a:ext>
            </a:extLst>
          </p:cNvPr>
          <p:cNvSpPr>
            <a:spLocks noGrp="1"/>
          </p:cNvSpPr>
          <p:nvPr>
            <p:ph type="pic" sz="quarter" idx="16" hasCustomPrompt="1"/>
          </p:nvPr>
        </p:nvSpPr>
        <p:spPr>
          <a:xfrm>
            <a:off x="6679927"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DE9101A6-4174-8847-AE8C-EFB5A56F5FC7}"/>
              </a:ext>
            </a:extLst>
          </p:cNvPr>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94590300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四图3">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5E395CCD-E508-4744-A14B-51F4DD5857D7}"/>
              </a:ext>
            </a:extLst>
          </p:cNvPr>
          <p:cNvSpPr>
            <a:spLocks noGrp="1"/>
          </p:cNvSpPr>
          <p:nvPr>
            <p:ph type="pic" sz="quarter" idx="14" hasCustomPrompt="1"/>
          </p:nvPr>
        </p:nvSpPr>
        <p:spPr>
          <a:xfrm>
            <a:off x="9213652" y="171309"/>
            <a:ext cx="2809551"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565853D2-96F5-5449-AD81-D832C300A130}"/>
              </a:ext>
            </a:extLst>
          </p:cNvPr>
          <p:cNvSpPr>
            <a:spLocks noGrp="1"/>
          </p:cNvSpPr>
          <p:nvPr>
            <p:ph type="pic" sz="quarter" idx="13" hasCustomPrompt="1"/>
          </p:nvPr>
        </p:nvSpPr>
        <p:spPr>
          <a:xfrm>
            <a:off x="6057514" y="3488364"/>
            <a:ext cx="2979930"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755E37C-CFF1-1049-89E8-C2A00755B9A7}"/>
              </a:ext>
            </a:extLst>
          </p:cNvPr>
          <p:cNvSpPr>
            <a:spLocks noGrp="1"/>
          </p:cNvSpPr>
          <p:nvPr>
            <p:ph type="pic" sz="quarter" idx="15" hasCustomPrompt="1"/>
          </p:nvPr>
        </p:nvSpPr>
        <p:spPr>
          <a:xfrm>
            <a:off x="6057514" y="171309"/>
            <a:ext cx="2979930"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6032AB03-98B3-FF4D-9F81-A35A6CB01E2A}"/>
              </a:ext>
            </a:extLst>
          </p:cNvPr>
          <p:cNvSpPr>
            <a:spLocks noGrp="1"/>
          </p:cNvSpPr>
          <p:nvPr>
            <p:ph type="pic" sz="quarter" idx="16" hasCustomPrompt="1"/>
          </p:nvPr>
        </p:nvSpPr>
        <p:spPr>
          <a:xfrm>
            <a:off x="9213652" y="3488362"/>
            <a:ext cx="2809551"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文本占位符 3">
            <a:extLst>
              <a:ext uri="{FF2B5EF4-FFF2-40B4-BE49-F238E27FC236}">
                <a16:creationId xmlns:a16="http://schemas.microsoft.com/office/drawing/2014/main" id="{7D3FD0F9-6E73-694D-897F-3A7766F89052}"/>
              </a:ext>
            </a:extLst>
          </p:cNvPr>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14">
            <a:extLst>
              <a:ext uri="{FF2B5EF4-FFF2-40B4-BE49-F238E27FC236}">
                <a16:creationId xmlns:a16="http://schemas.microsoft.com/office/drawing/2014/main" id="{EA1956A3-B2BB-B54A-8723-6F047785AEF1}"/>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2" name="文本占位符 10">
            <a:extLst>
              <a:ext uri="{FF2B5EF4-FFF2-40B4-BE49-F238E27FC236}">
                <a16:creationId xmlns:a16="http://schemas.microsoft.com/office/drawing/2014/main" id="{1A68F221-F9FF-454F-9E18-4B5A9495872E}"/>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124708861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四图4">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2612E835-36E0-6745-929C-BECEA477D875}"/>
              </a:ext>
            </a:extLst>
          </p:cNvPr>
          <p:cNvSpPr>
            <a:spLocks noGrp="1"/>
          </p:cNvSpPr>
          <p:nvPr>
            <p:ph type="pic" sz="quarter" idx="11" hasCustomPrompt="1"/>
          </p:nvPr>
        </p:nvSpPr>
        <p:spPr>
          <a:xfrm>
            <a:off x="-7257"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7">
            <a:extLst>
              <a:ext uri="{FF2B5EF4-FFF2-40B4-BE49-F238E27FC236}">
                <a16:creationId xmlns:a16="http://schemas.microsoft.com/office/drawing/2014/main" id="{CDE98053-FE0C-6B4B-9526-836AEF4D62C9}"/>
              </a:ext>
            </a:extLst>
          </p:cNvPr>
          <p:cNvSpPr>
            <a:spLocks noGrp="1"/>
          </p:cNvSpPr>
          <p:nvPr>
            <p:ph type="pic" sz="quarter" idx="12" hasCustomPrompt="1"/>
          </p:nvPr>
        </p:nvSpPr>
        <p:spPr>
          <a:xfrm>
            <a:off x="3052519"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7">
            <a:extLst>
              <a:ext uri="{FF2B5EF4-FFF2-40B4-BE49-F238E27FC236}">
                <a16:creationId xmlns:a16="http://schemas.microsoft.com/office/drawing/2014/main" id="{547DFFD5-6E07-1544-9ABB-3B45D9D48E79}"/>
              </a:ext>
            </a:extLst>
          </p:cNvPr>
          <p:cNvSpPr>
            <a:spLocks noGrp="1"/>
          </p:cNvSpPr>
          <p:nvPr>
            <p:ph type="pic" sz="quarter" idx="13" hasCustomPrompt="1"/>
          </p:nvPr>
        </p:nvSpPr>
        <p:spPr>
          <a:xfrm>
            <a:off x="6112295"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7">
            <a:extLst>
              <a:ext uri="{FF2B5EF4-FFF2-40B4-BE49-F238E27FC236}">
                <a16:creationId xmlns:a16="http://schemas.microsoft.com/office/drawing/2014/main" id="{DE30C907-BF64-0E47-9531-F4B5CB22D5FE}"/>
              </a:ext>
            </a:extLst>
          </p:cNvPr>
          <p:cNvSpPr>
            <a:spLocks noGrp="1"/>
          </p:cNvSpPr>
          <p:nvPr>
            <p:ph type="pic" sz="quarter" idx="14" hasCustomPrompt="1"/>
          </p:nvPr>
        </p:nvSpPr>
        <p:spPr>
          <a:xfrm>
            <a:off x="9172072"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517" lvl="0" indent="-317517" algn="ctr"/>
            <a:r>
              <a:rPr kumimoji="1" lang="zh-CN" altLang="en-US" dirty="0"/>
              <a:t>点击添加图片</a:t>
            </a:r>
          </a:p>
        </p:txBody>
      </p:sp>
      <p:sp>
        <p:nvSpPr>
          <p:cNvPr id="7" name="矩形">
            <a:extLst>
              <a:ext uri="{FF2B5EF4-FFF2-40B4-BE49-F238E27FC236}">
                <a16:creationId xmlns:a16="http://schemas.microsoft.com/office/drawing/2014/main" id="{F8AD1192-3E58-524C-ADC0-D9577D30801E}"/>
              </a:ext>
            </a:extLst>
          </p:cNvPr>
          <p:cNvSpPr/>
          <p:nvPr userDrawn="1"/>
        </p:nvSpPr>
        <p:spPr>
          <a:xfrm>
            <a:off x="794" y="3388466"/>
            <a:ext cx="12192000" cy="3481410"/>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20" name="文本占位符 3">
            <a:extLst>
              <a:ext uri="{FF2B5EF4-FFF2-40B4-BE49-F238E27FC236}">
                <a16:creationId xmlns:a16="http://schemas.microsoft.com/office/drawing/2014/main" id="{27ED4B11-F4E1-CE41-B696-F85CB00316AE}"/>
              </a:ext>
            </a:extLst>
          </p:cNvPr>
          <p:cNvSpPr>
            <a:spLocks noGrp="1"/>
          </p:cNvSpPr>
          <p:nvPr>
            <p:ph type="body" sz="quarter" idx="23" hasCustomPrompt="1"/>
          </p:nvPr>
        </p:nvSpPr>
        <p:spPr>
          <a:xfrm>
            <a:off x="458889" y="5122328"/>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a:extLst>
              <a:ext uri="{FF2B5EF4-FFF2-40B4-BE49-F238E27FC236}">
                <a16:creationId xmlns:a16="http://schemas.microsoft.com/office/drawing/2014/main" id="{B4E1186A-DC42-4A44-959F-C7A21E3B4A7C}"/>
              </a:ext>
            </a:extLst>
          </p:cNvPr>
          <p:cNvSpPr>
            <a:spLocks noGrp="1"/>
          </p:cNvSpPr>
          <p:nvPr>
            <p:ph type="body" sz="quarter" idx="24" hasCustomPrompt="1"/>
          </p:nvPr>
        </p:nvSpPr>
        <p:spPr>
          <a:xfrm>
            <a:off x="451269" y="5530554"/>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3">
            <a:extLst>
              <a:ext uri="{FF2B5EF4-FFF2-40B4-BE49-F238E27FC236}">
                <a16:creationId xmlns:a16="http://schemas.microsoft.com/office/drawing/2014/main" id="{C8D90DC6-3D69-2541-A062-0DF680965809}"/>
              </a:ext>
            </a:extLst>
          </p:cNvPr>
          <p:cNvSpPr>
            <a:spLocks noGrp="1"/>
          </p:cNvSpPr>
          <p:nvPr>
            <p:ph type="body" sz="quarter" idx="25" hasCustomPrompt="1"/>
          </p:nvPr>
        </p:nvSpPr>
        <p:spPr>
          <a:xfrm>
            <a:off x="3505612" y="5124107"/>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3" name="文本占位符 3">
            <a:extLst>
              <a:ext uri="{FF2B5EF4-FFF2-40B4-BE49-F238E27FC236}">
                <a16:creationId xmlns:a16="http://schemas.microsoft.com/office/drawing/2014/main" id="{38A1058D-2147-7F48-AF29-2610B687D12E}"/>
              </a:ext>
            </a:extLst>
          </p:cNvPr>
          <p:cNvSpPr>
            <a:spLocks noGrp="1"/>
          </p:cNvSpPr>
          <p:nvPr>
            <p:ph type="body" sz="quarter" idx="26" hasCustomPrompt="1"/>
          </p:nvPr>
        </p:nvSpPr>
        <p:spPr>
          <a:xfrm>
            <a:off x="3497992"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4" name="文本占位符 3">
            <a:extLst>
              <a:ext uri="{FF2B5EF4-FFF2-40B4-BE49-F238E27FC236}">
                <a16:creationId xmlns:a16="http://schemas.microsoft.com/office/drawing/2014/main" id="{57BBE337-CE54-DF47-AAF8-65688ED9C4CF}"/>
              </a:ext>
            </a:extLst>
          </p:cNvPr>
          <p:cNvSpPr>
            <a:spLocks noGrp="1"/>
          </p:cNvSpPr>
          <p:nvPr>
            <p:ph type="body" sz="quarter" idx="27" hasCustomPrompt="1"/>
          </p:nvPr>
        </p:nvSpPr>
        <p:spPr>
          <a:xfrm>
            <a:off x="6572983" y="5124107"/>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8A8936F5-8042-A945-84CC-DEBD36E015E9}"/>
              </a:ext>
            </a:extLst>
          </p:cNvPr>
          <p:cNvSpPr>
            <a:spLocks noGrp="1"/>
          </p:cNvSpPr>
          <p:nvPr>
            <p:ph type="body" sz="quarter" idx="28" hasCustomPrompt="1"/>
          </p:nvPr>
        </p:nvSpPr>
        <p:spPr>
          <a:xfrm>
            <a:off x="6565363"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6" name="文本占位符 3">
            <a:extLst>
              <a:ext uri="{FF2B5EF4-FFF2-40B4-BE49-F238E27FC236}">
                <a16:creationId xmlns:a16="http://schemas.microsoft.com/office/drawing/2014/main" id="{F2A070CF-741E-734D-8A24-15DEB020A189}"/>
              </a:ext>
            </a:extLst>
          </p:cNvPr>
          <p:cNvSpPr>
            <a:spLocks noGrp="1"/>
          </p:cNvSpPr>
          <p:nvPr>
            <p:ph type="body" sz="quarter" idx="29" hasCustomPrompt="1"/>
          </p:nvPr>
        </p:nvSpPr>
        <p:spPr>
          <a:xfrm>
            <a:off x="9628660" y="5124107"/>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E6345616-C7AD-A647-AFB0-E068B6E4E089}"/>
              </a:ext>
            </a:extLst>
          </p:cNvPr>
          <p:cNvSpPr>
            <a:spLocks noGrp="1"/>
          </p:cNvSpPr>
          <p:nvPr>
            <p:ph type="body" sz="quarter" idx="30" hasCustomPrompt="1"/>
          </p:nvPr>
        </p:nvSpPr>
        <p:spPr>
          <a:xfrm>
            <a:off x="9621040"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 name="灯片编号占位符 1">
            <a:extLst>
              <a:ext uri="{FF2B5EF4-FFF2-40B4-BE49-F238E27FC236}">
                <a16:creationId xmlns:a16="http://schemas.microsoft.com/office/drawing/2014/main" id="{A477FB35-3D68-D54B-8B14-D03F8B1B7C52}"/>
              </a:ext>
            </a:extLst>
          </p:cNvPr>
          <p:cNvSpPr>
            <a:spLocks noGrp="1"/>
          </p:cNvSpPr>
          <p:nvPr>
            <p:ph type="sldNum" sz="quarter" idx="10"/>
          </p:nvPr>
        </p:nvSpPr>
        <p:spPr>
          <a:xfrm>
            <a:off x="11686101" y="6540501"/>
            <a:ext cx="232436"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28" name="文本占位符 3">
            <a:extLst>
              <a:ext uri="{FF2B5EF4-FFF2-40B4-BE49-F238E27FC236}">
                <a16:creationId xmlns:a16="http://schemas.microsoft.com/office/drawing/2014/main" id="{BA1C6BBD-C037-964B-B011-B94D5797D678}"/>
              </a:ext>
            </a:extLst>
          </p:cNvPr>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2794369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六图1">
    <p:spTree>
      <p:nvGrpSpPr>
        <p:cNvPr id="1" name=""/>
        <p:cNvGrpSpPr/>
        <p:nvPr/>
      </p:nvGrpSpPr>
      <p:grpSpPr>
        <a:xfrm>
          <a:off x="0" y="0"/>
          <a:ext cx="0" cy="0"/>
          <a:chOff x="0" y="0"/>
          <a:chExt cx="0" cy="0"/>
        </a:xfrm>
      </p:grpSpPr>
      <p:sp>
        <p:nvSpPr>
          <p:cNvPr id="11" name="图片占位符 2">
            <a:extLst>
              <a:ext uri="{FF2B5EF4-FFF2-40B4-BE49-F238E27FC236}">
                <a16:creationId xmlns:a16="http://schemas.microsoft.com/office/drawing/2014/main" id="{7D2255BF-A18D-3F4F-9EBA-8D8BF89E7B78}"/>
              </a:ext>
            </a:extLst>
          </p:cNvPr>
          <p:cNvSpPr>
            <a:spLocks noGrp="1"/>
          </p:cNvSpPr>
          <p:nvPr>
            <p:ph type="pic" sz="quarter" idx="15" hasCustomPrompt="1"/>
          </p:nvPr>
        </p:nvSpPr>
        <p:spPr>
          <a:xfrm>
            <a:off x="856562" y="1856207"/>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2" name="图片占位符 2">
            <a:extLst>
              <a:ext uri="{FF2B5EF4-FFF2-40B4-BE49-F238E27FC236}">
                <a16:creationId xmlns:a16="http://schemas.microsoft.com/office/drawing/2014/main" id="{81762D4F-3C9A-AC4E-AA15-46BD69C9E6C7}"/>
              </a:ext>
            </a:extLst>
          </p:cNvPr>
          <p:cNvSpPr>
            <a:spLocks noGrp="1"/>
          </p:cNvSpPr>
          <p:nvPr>
            <p:ph type="pic" sz="quarter" idx="16" hasCustomPrompt="1"/>
          </p:nvPr>
        </p:nvSpPr>
        <p:spPr>
          <a:xfrm>
            <a:off x="4476212" y="1856206"/>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3" name="图片占位符 2">
            <a:extLst>
              <a:ext uri="{FF2B5EF4-FFF2-40B4-BE49-F238E27FC236}">
                <a16:creationId xmlns:a16="http://schemas.microsoft.com/office/drawing/2014/main" id="{F8693428-E40E-F940-866C-47FB67D30EFB}"/>
              </a:ext>
            </a:extLst>
          </p:cNvPr>
          <p:cNvSpPr>
            <a:spLocks noGrp="1"/>
          </p:cNvSpPr>
          <p:nvPr>
            <p:ph type="pic" sz="quarter" idx="17" hasCustomPrompt="1"/>
          </p:nvPr>
        </p:nvSpPr>
        <p:spPr>
          <a:xfrm>
            <a:off x="8095863" y="185620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4" name="图片占位符 2">
            <a:extLst>
              <a:ext uri="{FF2B5EF4-FFF2-40B4-BE49-F238E27FC236}">
                <a16:creationId xmlns:a16="http://schemas.microsoft.com/office/drawing/2014/main" id="{B4B9D7A3-D15C-F047-93E4-5C013B5D3AAC}"/>
              </a:ext>
            </a:extLst>
          </p:cNvPr>
          <p:cNvSpPr>
            <a:spLocks noGrp="1"/>
          </p:cNvSpPr>
          <p:nvPr>
            <p:ph type="pic" sz="quarter" idx="18" hasCustomPrompt="1"/>
          </p:nvPr>
        </p:nvSpPr>
        <p:spPr>
          <a:xfrm>
            <a:off x="856562" y="430026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17" lvl="0" indent="-317517" algn="ctr"/>
            <a:r>
              <a:rPr kumimoji="1" lang="zh-CN" altLang="en-US" dirty="0"/>
              <a:t>点击添加图片</a:t>
            </a:r>
          </a:p>
        </p:txBody>
      </p:sp>
      <p:sp>
        <p:nvSpPr>
          <p:cNvPr id="26" name="图片占位符 2">
            <a:extLst>
              <a:ext uri="{FF2B5EF4-FFF2-40B4-BE49-F238E27FC236}">
                <a16:creationId xmlns:a16="http://schemas.microsoft.com/office/drawing/2014/main" id="{94F50468-0C1B-DF4C-9AD9-48B37192E358}"/>
              </a:ext>
            </a:extLst>
          </p:cNvPr>
          <p:cNvSpPr>
            <a:spLocks noGrp="1"/>
          </p:cNvSpPr>
          <p:nvPr>
            <p:ph type="pic" sz="quarter" idx="19" hasCustomPrompt="1"/>
          </p:nvPr>
        </p:nvSpPr>
        <p:spPr>
          <a:xfrm>
            <a:off x="4476212" y="4300264"/>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7" name="图片占位符 2">
            <a:extLst>
              <a:ext uri="{FF2B5EF4-FFF2-40B4-BE49-F238E27FC236}">
                <a16:creationId xmlns:a16="http://schemas.microsoft.com/office/drawing/2014/main" id="{A0334CBD-6455-0C47-868A-DD1AE3F97DC0}"/>
              </a:ext>
            </a:extLst>
          </p:cNvPr>
          <p:cNvSpPr>
            <a:spLocks noGrp="1"/>
          </p:cNvSpPr>
          <p:nvPr>
            <p:ph type="pic" sz="quarter" idx="20" hasCustomPrompt="1"/>
          </p:nvPr>
        </p:nvSpPr>
        <p:spPr>
          <a:xfrm>
            <a:off x="8095863" y="4300263"/>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14" name="图片 13">
            <a:extLst>
              <a:ext uri="{FF2B5EF4-FFF2-40B4-BE49-F238E27FC236}">
                <a16:creationId xmlns:a16="http://schemas.microsoft.com/office/drawing/2014/main" id="{CC43D3D4-DABA-264F-A7D5-87F238142A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10" name="灯片编号占位符 1">
            <a:extLst>
              <a:ext uri="{FF2B5EF4-FFF2-40B4-BE49-F238E27FC236}">
                <a16:creationId xmlns:a16="http://schemas.microsoft.com/office/drawing/2014/main" id="{2EE1A245-7953-514E-98BB-81CFC38E8091}"/>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5" name="文本占位符 3">
            <a:extLst>
              <a:ext uri="{FF2B5EF4-FFF2-40B4-BE49-F238E27FC236}">
                <a16:creationId xmlns:a16="http://schemas.microsoft.com/office/drawing/2014/main" id="{A31CAF1E-FE85-E245-9DA6-ED61BE9577F5}"/>
              </a:ext>
            </a:extLst>
          </p:cNvPr>
          <p:cNvSpPr>
            <a:spLocks noGrp="1"/>
          </p:cNvSpPr>
          <p:nvPr>
            <p:ph type="body" sz="quarter" idx="21"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6797741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多图1">
    <p:spTree>
      <p:nvGrpSpPr>
        <p:cNvPr id="1" name=""/>
        <p:cNvGrpSpPr/>
        <p:nvPr/>
      </p:nvGrpSpPr>
      <p:grpSpPr>
        <a:xfrm>
          <a:off x="0" y="0"/>
          <a:ext cx="0" cy="0"/>
          <a:chOff x="0" y="0"/>
          <a:chExt cx="0" cy="0"/>
        </a:xfrm>
      </p:grpSpPr>
      <p:sp>
        <p:nvSpPr>
          <p:cNvPr id="10" name="Rectangle 23">
            <a:extLst>
              <a:ext uri="{FF2B5EF4-FFF2-40B4-BE49-F238E27FC236}">
                <a16:creationId xmlns:a16="http://schemas.microsoft.com/office/drawing/2014/main" id="{FDCA8C18-A6F1-9441-A6FE-9D36A00997A3}"/>
              </a:ext>
            </a:extLst>
          </p:cNvPr>
          <p:cNvSpPr/>
          <p:nvPr userDrawn="1"/>
        </p:nvSpPr>
        <p:spPr>
          <a:xfrm>
            <a:off x="3976463" y="1125538"/>
            <a:ext cx="23034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Montserrat Bold"/>
              <a:ea typeface="腾讯体 W7"/>
              <a:cs typeface="+mn-cs"/>
              <a:sym typeface="Helvetica Neue"/>
            </a:endParaRPr>
          </a:p>
        </p:txBody>
      </p:sp>
      <p:sp>
        <p:nvSpPr>
          <p:cNvPr id="14" name="文本占位符 3">
            <a:extLst>
              <a:ext uri="{FF2B5EF4-FFF2-40B4-BE49-F238E27FC236}">
                <a16:creationId xmlns:a16="http://schemas.microsoft.com/office/drawing/2014/main" id="{B4382485-1AD8-1840-96EA-39CB97D063C7}"/>
              </a:ext>
            </a:extLst>
          </p:cNvPr>
          <p:cNvSpPr>
            <a:spLocks noGrp="1"/>
          </p:cNvSpPr>
          <p:nvPr>
            <p:ph type="body" sz="quarter" idx="25" hasCustomPrompt="1"/>
          </p:nvPr>
        </p:nvSpPr>
        <p:spPr>
          <a:xfrm>
            <a:off x="4085891" y="1397029"/>
            <a:ext cx="2073651" cy="722313"/>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5" name="文本占位符 3">
            <a:extLst>
              <a:ext uri="{FF2B5EF4-FFF2-40B4-BE49-F238E27FC236}">
                <a16:creationId xmlns:a16="http://schemas.microsoft.com/office/drawing/2014/main" id="{9ED7688D-9711-A64C-867D-BA023AEC103A}"/>
              </a:ext>
            </a:extLst>
          </p:cNvPr>
          <p:cNvSpPr>
            <a:spLocks noGrp="1"/>
          </p:cNvSpPr>
          <p:nvPr>
            <p:ph type="body" sz="quarter" idx="26" hasCustomPrompt="1"/>
          </p:nvPr>
        </p:nvSpPr>
        <p:spPr>
          <a:xfrm>
            <a:off x="4085891" y="2036395"/>
            <a:ext cx="2073651"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289BDA33-3B2C-BD45-A0D3-A0C393CD725B}"/>
              </a:ext>
            </a:extLst>
          </p:cNvPr>
          <p:cNvSpPr>
            <a:spLocks noGrp="1"/>
          </p:cNvSpPr>
          <p:nvPr>
            <p:ph type="pic" sz="quarter" idx="30" hasCustomPrompt="1"/>
          </p:nvPr>
        </p:nvSpPr>
        <p:spPr>
          <a:xfrm>
            <a:off x="1534874" y="1125538"/>
            <a:ext cx="23037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8D0FA77C-DDE1-0441-9BC7-86709C2576E1}"/>
              </a:ext>
            </a:extLst>
          </p:cNvPr>
          <p:cNvSpPr>
            <a:spLocks noGrp="1"/>
          </p:cNvSpPr>
          <p:nvPr>
            <p:ph type="pic" sz="quarter" idx="31" hasCustomPrompt="1"/>
          </p:nvPr>
        </p:nvSpPr>
        <p:spPr>
          <a:xfrm>
            <a:off x="1534874"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F6B4B56-4E20-BD43-9E61-F36DD0EAA167}"/>
              </a:ext>
            </a:extLst>
          </p:cNvPr>
          <p:cNvSpPr>
            <a:spLocks noGrp="1"/>
          </p:cNvSpPr>
          <p:nvPr>
            <p:ph type="pic" sz="quarter" idx="33" hasCustomPrompt="1"/>
          </p:nvPr>
        </p:nvSpPr>
        <p:spPr>
          <a:xfrm>
            <a:off x="7850770"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3AE2E01A-9DA1-9D44-8237-B477588C4E10}"/>
              </a:ext>
            </a:extLst>
          </p:cNvPr>
          <p:cNvSpPr>
            <a:spLocks noGrp="1"/>
          </p:cNvSpPr>
          <p:nvPr>
            <p:ph type="pic" sz="quarter" idx="34" hasCustomPrompt="1"/>
          </p:nvPr>
        </p:nvSpPr>
        <p:spPr>
          <a:xfrm>
            <a:off x="6417753" y="1125538"/>
            <a:ext cx="4263838"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a:extLst>
              <a:ext uri="{FF2B5EF4-FFF2-40B4-BE49-F238E27FC236}">
                <a16:creationId xmlns:a16="http://schemas.microsoft.com/office/drawing/2014/main" id="{9A5425DF-6503-054F-A485-89DC97F66185}"/>
              </a:ext>
            </a:extLst>
          </p:cNvPr>
          <p:cNvSpPr>
            <a:spLocks noGrp="1"/>
          </p:cNvSpPr>
          <p:nvPr>
            <p:ph type="pic" sz="quarter" idx="35" hasCustomPrompt="1"/>
          </p:nvPr>
        </p:nvSpPr>
        <p:spPr>
          <a:xfrm>
            <a:off x="4515226" y="3575958"/>
            <a:ext cx="3186012"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1" name="文本占位符 3">
            <a:extLst>
              <a:ext uri="{FF2B5EF4-FFF2-40B4-BE49-F238E27FC236}">
                <a16:creationId xmlns:a16="http://schemas.microsoft.com/office/drawing/2014/main" id="{1B4601CD-498B-E247-BAD5-6FE778901074}"/>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58063788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图文-单图1">
    <p:spTree>
      <p:nvGrpSpPr>
        <p:cNvPr id="1" name=""/>
        <p:cNvGrpSpPr/>
        <p:nvPr/>
      </p:nvGrpSpPr>
      <p:grpSpPr>
        <a:xfrm>
          <a:off x="0" y="0"/>
          <a:ext cx="0" cy="0"/>
          <a:chOff x="0" y="0"/>
          <a:chExt cx="0" cy="0"/>
        </a:xfrm>
      </p:grpSpPr>
      <p:sp>
        <p:nvSpPr>
          <p:cNvPr id="4" name="矩形">
            <a:extLst>
              <a:ext uri="{FF2B5EF4-FFF2-40B4-BE49-F238E27FC236}">
                <a16:creationId xmlns:a16="http://schemas.microsoft.com/office/drawing/2014/main" id="{6018A8EB-B542-8148-ADFD-3E3A902AB1D5}"/>
              </a:ext>
            </a:extLst>
          </p:cNvPr>
          <p:cNvSpPr/>
          <p:nvPr userDrawn="1"/>
        </p:nvSpPr>
        <p:spPr>
          <a:xfrm>
            <a:off x="-2788" y="-4234"/>
            <a:ext cx="38077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4953000"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buFontTx/>
              <a:buNone/>
              <a:defRPr lang="zh-CN" altLang="en-US" sz="800">
                <a:solidFill>
                  <a:schemeClr val="bg1"/>
                </a:solidFill>
              </a:defRPr>
            </a:lvl1pPr>
          </a:lstStyle>
          <a:p>
            <a:pPr lvl="0" algn="ctr"/>
            <a:r>
              <a:rPr kumimoji="1" lang="zh-CN" altLang="en-US" dirty="0"/>
              <a:t>点击添加图片</a:t>
            </a:r>
          </a:p>
        </p:txBody>
      </p:sp>
      <p:sp>
        <p:nvSpPr>
          <p:cNvPr id="21" name="文本占位符 20">
            <a:extLst>
              <a:ext uri="{FF2B5EF4-FFF2-40B4-BE49-F238E27FC236}">
                <a16:creationId xmlns:a16="http://schemas.microsoft.com/office/drawing/2014/main" id="{65D89592-18DA-D542-ACD8-B580340DD649}"/>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E0909082-C6DF-C94F-AB7A-F399DA7580B9}"/>
              </a:ext>
            </a:extLst>
          </p:cNvPr>
          <p:cNvSpPr>
            <a:spLocks noGrp="1"/>
          </p:cNvSpPr>
          <p:nvPr>
            <p:ph type="body" sz="quarter" idx="26" hasCustomPrompt="1"/>
          </p:nvPr>
        </p:nvSpPr>
        <p:spPr>
          <a:xfrm>
            <a:off x="5462436"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24" name="文本占位符 20">
            <a:extLst>
              <a:ext uri="{FF2B5EF4-FFF2-40B4-BE49-F238E27FC236}">
                <a16:creationId xmlns:a16="http://schemas.microsoft.com/office/drawing/2014/main" id="{3EF2CD6D-B2E2-7549-BCBD-BAEB86337CA5}"/>
              </a:ext>
            </a:extLst>
          </p:cNvPr>
          <p:cNvSpPr>
            <a:spLocks noGrp="1"/>
          </p:cNvSpPr>
          <p:nvPr>
            <p:ph type="body" sz="quarter" idx="32" hasCustomPrompt="1"/>
          </p:nvPr>
        </p:nvSpPr>
        <p:spPr>
          <a:xfrm>
            <a:off x="427022" y="2832538"/>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7" name="文本占位符 20">
            <a:extLst>
              <a:ext uri="{FF2B5EF4-FFF2-40B4-BE49-F238E27FC236}">
                <a16:creationId xmlns:a16="http://schemas.microsoft.com/office/drawing/2014/main" id="{B74D12FC-6220-864F-BCC8-721A38A776C9}"/>
              </a:ext>
            </a:extLst>
          </p:cNvPr>
          <p:cNvSpPr>
            <a:spLocks noGrp="1"/>
          </p:cNvSpPr>
          <p:nvPr>
            <p:ph type="body" sz="quarter" idx="34" hasCustomPrompt="1"/>
          </p:nvPr>
        </p:nvSpPr>
        <p:spPr>
          <a:xfrm>
            <a:off x="427022" y="4475852"/>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3" name="文本占位符 20">
            <a:extLst>
              <a:ext uri="{FF2B5EF4-FFF2-40B4-BE49-F238E27FC236}">
                <a16:creationId xmlns:a16="http://schemas.microsoft.com/office/drawing/2014/main" id="{4F5B606F-D677-9B4A-B52E-A56E182CF993}"/>
              </a:ext>
            </a:extLst>
          </p:cNvPr>
          <p:cNvSpPr>
            <a:spLocks noGrp="1"/>
          </p:cNvSpPr>
          <p:nvPr>
            <p:ph type="body" sz="quarter" idx="36" hasCustomPrompt="1"/>
          </p:nvPr>
        </p:nvSpPr>
        <p:spPr>
          <a:xfrm>
            <a:off x="427021" y="3968660"/>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C000"/>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4" name="文本占位符 20">
            <a:extLst>
              <a:ext uri="{FF2B5EF4-FFF2-40B4-BE49-F238E27FC236}">
                <a16:creationId xmlns:a16="http://schemas.microsoft.com/office/drawing/2014/main" id="{90271A85-BC20-BF42-8F3F-43C0402DDC82}"/>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07319074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图文-单图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303845"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C8CDE976-7E90-E649-931F-BC49C21D67FA}"/>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2172B4A6-EE94-F14B-A0E5-6AAD8FF95822}"/>
              </a:ext>
            </a:extLst>
          </p:cNvPr>
          <p:cNvSpPr>
            <a:spLocks noGrp="1"/>
          </p:cNvSpPr>
          <p:nvPr>
            <p:ph type="body" sz="quarter" idx="26" hasCustomPrompt="1"/>
          </p:nvPr>
        </p:nvSpPr>
        <p:spPr>
          <a:xfrm>
            <a:off x="5753445"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A3628BA3-B152-A745-B7BF-6D9B0CD9BC5C}"/>
              </a:ext>
            </a:extLst>
          </p:cNvPr>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AE60A332-B5E3-BC42-AF9F-75BD2870613F}"/>
              </a:ext>
            </a:extLst>
          </p:cNvPr>
          <p:cNvSpPr>
            <a:spLocks noGrp="1"/>
          </p:cNvSpPr>
          <p:nvPr>
            <p:ph type="body" sz="quarter" idx="33" hasCustomPrompt="1"/>
          </p:nvPr>
        </p:nvSpPr>
        <p:spPr>
          <a:xfrm>
            <a:off x="427021" y="37040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2D9E8C2E-054F-1845-A5C4-DCB493C919F7}"/>
              </a:ext>
            </a:extLst>
          </p:cNvPr>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DAF37E30-9A68-B845-9073-5C69D6903D02}"/>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73031494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图文-单图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303845"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C8CDE976-7E90-E649-931F-BC49C21D67FA}"/>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2172B4A6-EE94-F14B-A0E5-6AAD8FF95822}"/>
              </a:ext>
            </a:extLst>
          </p:cNvPr>
          <p:cNvSpPr>
            <a:spLocks noGrp="1"/>
          </p:cNvSpPr>
          <p:nvPr>
            <p:ph type="body" sz="quarter" idx="26" hasCustomPrompt="1"/>
          </p:nvPr>
        </p:nvSpPr>
        <p:spPr>
          <a:xfrm>
            <a:off x="5753445"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A3628BA3-B152-A745-B7BF-6D9B0CD9BC5C}"/>
              </a:ext>
            </a:extLst>
          </p:cNvPr>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AE60A332-B5E3-BC42-AF9F-75BD2870613F}"/>
              </a:ext>
            </a:extLst>
          </p:cNvPr>
          <p:cNvSpPr>
            <a:spLocks noGrp="1"/>
          </p:cNvSpPr>
          <p:nvPr>
            <p:ph type="body" sz="quarter" idx="33" hasCustomPrompt="1"/>
          </p:nvPr>
        </p:nvSpPr>
        <p:spPr>
          <a:xfrm>
            <a:off x="427021" y="37040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2D9E8C2E-054F-1845-A5C4-DCB493C919F7}"/>
              </a:ext>
            </a:extLst>
          </p:cNvPr>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DAF37E30-9A68-B845-9073-5C69D6903D02}"/>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347943402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图文-单图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573043" y="1631950"/>
            <a:ext cx="5220001" cy="312738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17" lvl="0" indent="-317517" algn="ctr"/>
            <a:r>
              <a:rPr kumimoji="1" lang="zh-CN" altLang="en-US" dirty="0"/>
              <a:t>点击添加图片</a:t>
            </a:r>
          </a:p>
        </p:txBody>
      </p:sp>
      <p:sp>
        <p:nvSpPr>
          <p:cNvPr id="9" name="矩形">
            <a:extLst>
              <a:ext uri="{FF2B5EF4-FFF2-40B4-BE49-F238E27FC236}">
                <a16:creationId xmlns:a16="http://schemas.microsoft.com/office/drawing/2014/main" id="{5CE24B18-B827-6D4E-A32D-F6AE5AAFC956}"/>
              </a:ext>
            </a:extLst>
          </p:cNvPr>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3C51A064-A22B-A94A-A943-DBBAFE01C8DB}"/>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8B76A52F-3C6A-424A-A328-7E43F7639F4E}"/>
              </a:ext>
            </a:extLst>
          </p:cNvPr>
          <p:cNvSpPr>
            <a:spLocks noGrp="1"/>
          </p:cNvSpPr>
          <p:nvPr>
            <p:ph type="body" sz="quarter" idx="26" hasCustomPrompt="1"/>
          </p:nvPr>
        </p:nvSpPr>
        <p:spPr>
          <a:xfrm>
            <a:off x="7113253" y="5097817"/>
            <a:ext cx="4572849"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8187715B-C4ED-274A-9CD6-D9FD369A7EF1}"/>
              </a:ext>
            </a:extLst>
          </p:cNvPr>
          <p:cNvSpPr>
            <a:spLocks noGrp="1"/>
          </p:cNvSpPr>
          <p:nvPr>
            <p:ph type="body" sz="quarter" idx="32" hasCustomPrompt="1"/>
          </p:nvPr>
        </p:nvSpPr>
        <p:spPr>
          <a:xfrm>
            <a:off x="427022" y="2832538"/>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5" name="文本占位符 20">
            <a:extLst>
              <a:ext uri="{FF2B5EF4-FFF2-40B4-BE49-F238E27FC236}">
                <a16:creationId xmlns:a16="http://schemas.microsoft.com/office/drawing/2014/main" id="{9000B1A3-EE83-1346-98FC-CEF0E05BB185}"/>
              </a:ext>
            </a:extLst>
          </p:cNvPr>
          <p:cNvSpPr>
            <a:spLocks noGrp="1"/>
          </p:cNvSpPr>
          <p:nvPr>
            <p:ph type="body" sz="quarter" idx="34" hasCustomPrompt="1"/>
          </p:nvPr>
        </p:nvSpPr>
        <p:spPr>
          <a:xfrm>
            <a:off x="427022" y="4209152"/>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60897B1F-2EB2-E748-A7A2-A1D048FE326A}"/>
              </a:ext>
            </a:extLst>
          </p:cNvPr>
          <p:cNvSpPr>
            <a:spLocks noGrp="1"/>
          </p:cNvSpPr>
          <p:nvPr>
            <p:ph type="body" sz="quarter" idx="36" hasCustomPrompt="1"/>
          </p:nvPr>
        </p:nvSpPr>
        <p:spPr>
          <a:xfrm>
            <a:off x="427022" y="5580139"/>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8" name="文本占位符 20">
            <a:extLst>
              <a:ext uri="{FF2B5EF4-FFF2-40B4-BE49-F238E27FC236}">
                <a16:creationId xmlns:a16="http://schemas.microsoft.com/office/drawing/2014/main" id="{A80C6C7D-CC64-D74B-8C21-DD2520313FFE}"/>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0" name="文本占位符 20">
            <a:extLst>
              <a:ext uri="{FF2B5EF4-FFF2-40B4-BE49-F238E27FC236}">
                <a16:creationId xmlns:a16="http://schemas.microsoft.com/office/drawing/2014/main" id="{2B12A6A2-5100-7242-B693-387A88054E05}"/>
              </a:ext>
            </a:extLst>
          </p:cNvPr>
          <p:cNvSpPr>
            <a:spLocks noGrp="1"/>
          </p:cNvSpPr>
          <p:nvPr>
            <p:ph type="body" sz="quarter" idx="33" hasCustomPrompt="1"/>
          </p:nvPr>
        </p:nvSpPr>
        <p:spPr>
          <a:xfrm>
            <a:off x="427021" y="37040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a:extLst>
              <a:ext uri="{FF2B5EF4-FFF2-40B4-BE49-F238E27FC236}">
                <a16:creationId xmlns:a16="http://schemas.microsoft.com/office/drawing/2014/main" id="{40A93B10-C9A2-1042-B4BA-2AD446154ACE}"/>
              </a:ext>
            </a:extLst>
          </p:cNvPr>
          <p:cNvSpPr>
            <a:spLocks noGrp="1"/>
          </p:cNvSpPr>
          <p:nvPr>
            <p:ph type="body" sz="quarter" idx="38" hasCustomPrompt="1"/>
          </p:nvPr>
        </p:nvSpPr>
        <p:spPr>
          <a:xfrm>
            <a:off x="427021" y="507700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428439293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图文-人物图片">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C06D34E-6C98-5246-B4F3-362BF2C95B0C}"/>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32">
            <a:extLst>
              <a:ext uri="{FF2B5EF4-FFF2-40B4-BE49-F238E27FC236}">
                <a16:creationId xmlns:a16="http://schemas.microsoft.com/office/drawing/2014/main" id="{05B1584B-A45E-6E4F-A5FE-647FC1B96DA3}"/>
              </a:ext>
            </a:extLst>
          </p:cNvPr>
          <p:cNvSpPr>
            <a:spLocks noGrp="1"/>
          </p:cNvSpPr>
          <p:nvPr>
            <p:ph type="body" sz="quarter" idx="12" hasCustomPrompt="1"/>
          </p:nvPr>
        </p:nvSpPr>
        <p:spPr>
          <a:xfrm>
            <a:off x="514981" y="1374558"/>
            <a:ext cx="6254987" cy="4472060"/>
          </a:xfrm>
          <a:prstGeom prst="rect">
            <a:avLst/>
          </a:prstGeom>
        </p:spPr>
        <p:txBody>
          <a:bodyPr anchor="ctr">
            <a:normAutofit/>
          </a:bodyPr>
          <a:lstStyle>
            <a:lvl1pPr marL="0" indent="0" algn="l">
              <a:lnSpc>
                <a:spcPct val="150000"/>
              </a:lnSpc>
              <a:buNone/>
              <a:defRPr sz="2000" b="1" i="0">
                <a:solidFill>
                  <a:srgbClr val="0060F0"/>
                </a:solidFill>
                <a:latin typeface="TencentSans W7" panose="020C04030202040F0204" pitchFamily="34" charset="-122"/>
                <a:ea typeface="TencentSans W7" panose="020C04030202040F0204" pitchFamily="34" charset="-122"/>
              </a:defRPr>
            </a:lvl1pPr>
            <a:lvl5pPr marL="1270063" indent="0">
              <a:buNone/>
              <a:defRPr/>
            </a:lvl5pPr>
          </a:lstStyle>
          <a:p>
            <a:pPr lvl="0"/>
            <a:r>
              <a:rPr kumimoji="1" lang="zh-CN" altLang="en-US" dirty="0"/>
              <a:t>内容</a:t>
            </a:r>
          </a:p>
        </p:txBody>
      </p:sp>
      <p:sp>
        <p:nvSpPr>
          <p:cNvPr id="3" name="图片占位符 2">
            <a:extLst>
              <a:ext uri="{FF2B5EF4-FFF2-40B4-BE49-F238E27FC236}">
                <a16:creationId xmlns:a16="http://schemas.microsoft.com/office/drawing/2014/main" id="{3BC9F8EE-0EF9-5841-892B-3D4E0B26ADE9}"/>
              </a:ext>
            </a:extLst>
          </p:cNvPr>
          <p:cNvSpPr>
            <a:spLocks noGrp="1"/>
          </p:cNvSpPr>
          <p:nvPr>
            <p:ph type="pic" sz="quarter" idx="13" hasCustomPrompt="1"/>
          </p:nvPr>
        </p:nvSpPr>
        <p:spPr>
          <a:xfrm>
            <a:off x="7763880" y="1374558"/>
            <a:ext cx="3914725" cy="447206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7" name="文本占位符 32">
            <a:extLst>
              <a:ext uri="{FF2B5EF4-FFF2-40B4-BE49-F238E27FC236}">
                <a16:creationId xmlns:a16="http://schemas.microsoft.com/office/drawing/2014/main" id="{21104DFA-68B6-B34A-8703-CE6120EFCBBD}"/>
              </a:ext>
            </a:extLst>
          </p:cNvPr>
          <p:cNvSpPr>
            <a:spLocks noGrp="1"/>
          </p:cNvSpPr>
          <p:nvPr>
            <p:ph type="body" sz="quarter" idx="14" hasCustomPrompt="1"/>
          </p:nvPr>
        </p:nvSpPr>
        <p:spPr>
          <a:xfrm>
            <a:off x="7763879" y="6008990"/>
            <a:ext cx="3914725" cy="576693"/>
          </a:xfrm>
          <a:prstGeom prst="rect">
            <a:avLst/>
          </a:prstGeom>
        </p:spPr>
        <p:txBody>
          <a:bodyPr>
            <a:normAutofit/>
          </a:bodyPr>
          <a:lstStyle>
            <a:lvl1pPr marL="0" indent="0" algn="r">
              <a:lnSpc>
                <a:spcPct val="120000"/>
              </a:lnSpc>
              <a:buNone/>
              <a:defRPr sz="1200" b="1" i="0">
                <a:solidFill>
                  <a:schemeClr val="tx2"/>
                </a:solidFill>
                <a:latin typeface="TencentSans W7" panose="020C04030202040F0204" pitchFamily="34" charset="-122"/>
                <a:ea typeface="TencentSans W7" panose="020C04030202040F0204" pitchFamily="34" charset="-122"/>
              </a:defRPr>
            </a:lvl1pPr>
            <a:lvl5pPr marL="1270063" indent="0">
              <a:buNone/>
              <a:defRPr/>
            </a:lvl5pPr>
          </a:lstStyle>
          <a:p>
            <a:pPr lvl="0"/>
            <a:r>
              <a:rPr kumimoji="1" lang="zh-CN" altLang="en-US" dirty="0"/>
              <a:t>人物名称</a:t>
            </a:r>
          </a:p>
        </p:txBody>
      </p:sp>
      <p:pic>
        <p:nvPicPr>
          <p:cNvPr id="12" name="图片 11">
            <a:extLst>
              <a:ext uri="{FF2B5EF4-FFF2-40B4-BE49-F238E27FC236}">
                <a16:creationId xmlns:a16="http://schemas.microsoft.com/office/drawing/2014/main" id="{F6112379-6397-AC45-AC19-50BDADEF17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8" name="灯片编号占位符 1">
            <a:extLst>
              <a:ext uri="{FF2B5EF4-FFF2-40B4-BE49-F238E27FC236}">
                <a16:creationId xmlns:a16="http://schemas.microsoft.com/office/drawing/2014/main" id="{0C6263DF-AE36-8249-88D4-C402852A0312}"/>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416176373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图文-单图4">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12862" y="2282829"/>
            <a:ext cx="11160000" cy="406302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5CD62D9F-884D-294F-A2F5-CCFDD56E74E4}"/>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1">
            <a:extLst>
              <a:ext uri="{FF2B5EF4-FFF2-40B4-BE49-F238E27FC236}">
                <a16:creationId xmlns:a16="http://schemas.microsoft.com/office/drawing/2014/main" id="{DAFAF956-DDA2-9F48-AB14-73A87EAB56D6}"/>
              </a:ext>
            </a:extLst>
          </p:cNvPr>
          <p:cNvSpPr>
            <a:spLocks noGrp="1"/>
          </p:cNvSpPr>
          <p:nvPr>
            <p:ph type="body" sz="quarter" idx="16" hasCustomPrompt="1"/>
          </p:nvPr>
        </p:nvSpPr>
        <p:spPr>
          <a:xfrm>
            <a:off x="416404" y="1630273"/>
            <a:ext cx="7199312" cy="547687"/>
          </a:xfrm>
          <a:prstGeom prst="rect">
            <a:avLst/>
          </a:prstGeom>
        </p:spPr>
        <p:txBody>
          <a:bodyPr/>
          <a:lstStyle>
            <a:lvl1pPr marL="0" indent="0" algn="l">
              <a:lnSpc>
                <a:spcPct val="150000"/>
              </a:lnSpc>
              <a:buNone/>
              <a:defRPr sz="1000">
                <a:solidFill>
                  <a:schemeClr val="tx1"/>
                </a:solidFill>
                <a:latin typeface="FZLanTingHei-R-GBK" panose="02000000000000000000" pitchFamily="2" charset="-122"/>
                <a:ea typeface="FZLanTingHei-R-GBK" panose="02000000000000000000" pitchFamily="2" charset="-122"/>
              </a:defRPr>
            </a:lvl1pPr>
          </a:lstStyle>
          <a:p>
            <a:pPr lvl="0"/>
            <a:r>
              <a:rPr lang="zh-CN" altLang="en-US" sz="1000" dirty="0">
                <a:latin typeface="FZLanTingHei-R-GBK" panose="02000000000000000000" pitchFamily="2" charset="-122"/>
                <a:ea typeface="FZLanTingHei-R-GBK" panose="02000000000000000000" pitchFamily="2" charset="-122"/>
              </a:rPr>
              <a:t>此处为正文，字体方正兰亭黑，字号</a:t>
            </a:r>
            <a:r>
              <a:rPr lang="en-US" altLang="zh-CN" sz="1000" dirty="0">
                <a:latin typeface="FZLanTingHei-R-GBK" panose="02000000000000000000" pitchFamily="2" charset="-122"/>
                <a:ea typeface="FZLanTingHei-R-GBK" panose="02000000000000000000" pitchFamily="2" charset="-122"/>
              </a:rPr>
              <a:t>10</a:t>
            </a:r>
            <a:r>
              <a:rPr lang="zh-CN" altLang="en-US" sz="1000" dirty="0">
                <a:latin typeface="FZLanTingHei-R-GBK" panose="02000000000000000000" pitchFamily="2" charset="-122"/>
                <a:ea typeface="FZLanTingHei-R-GBK" panose="02000000000000000000" pitchFamily="2" charset="-122"/>
              </a:rPr>
              <a:t>磅，字重</a:t>
            </a:r>
            <a:r>
              <a:rPr lang="en" altLang="zh-CN" sz="1000" dirty="0">
                <a:latin typeface="FZLanTingHei-R-GBK" panose="02000000000000000000" pitchFamily="2" charset="-122"/>
                <a:ea typeface="FZLanTingHei-R-GBK" panose="02000000000000000000" pitchFamily="2" charset="-122"/>
              </a:rPr>
              <a:t>Regular</a:t>
            </a:r>
            <a:r>
              <a:rPr lang="zh-CN" altLang="en" sz="1000" dirty="0">
                <a:latin typeface="FZLanTingHei-R-GBK" panose="02000000000000000000" pitchFamily="2" charset="-122"/>
                <a:ea typeface="FZLanTingHei-R-GBK" panose="02000000000000000000" pitchFamily="2" charset="-122"/>
              </a:rPr>
              <a:t>，</a:t>
            </a:r>
            <a:r>
              <a:rPr lang="zh-CN" altLang="en-US" sz="1000" dirty="0">
                <a:latin typeface="FZLanTingHei-R-GBK" panose="02000000000000000000" pitchFamily="2" charset="-122"/>
                <a:ea typeface="FZLanTingHei-R-GBK" panose="02000000000000000000" pitchFamily="2" charset="-122"/>
              </a:rPr>
              <a:t>行距</a:t>
            </a:r>
            <a:r>
              <a:rPr lang="en-US" altLang="zh-CN" sz="1000" dirty="0">
                <a:latin typeface="FZLanTingHei-R-GBK" panose="02000000000000000000" pitchFamily="2" charset="-122"/>
                <a:ea typeface="FZLanTingHei-R-GBK" panose="02000000000000000000" pitchFamily="2" charset="-122"/>
              </a:rPr>
              <a:t>1.5</a:t>
            </a:r>
            <a:r>
              <a:rPr lang="zh-CN" altLang="en-US" sz="1000" dirty="0">
                <a:latin typeface="FZLanTingHei-R-GBK" panose="02000000000000000000" pitchFamily="2" charset="-122"/>
                <a:ea typeface="FZLanTingHei-R-GBK" panose="02000000000000000000" pitchFamily="2" charset="-122"/>
              </a:rPr>
              <a:t>倍，色值</a:t>
            </a:r>
            <a:r>
              <a:rPr lang="en-US" altLang="zh-CN" sz="1000" dirty="0">
                <a:latin typeface="FZLanTingHei-R-GBK" panose="02000000000000000000" pitchFamily="2" charset="-122"/>
                <a:ea typeface="FZLanTingHei-R-GBK" panose="02000000000000000000" pitchFamily="2" charset="-122"/>
              </a:rPr>
              <a:t>#000000</a:t>
            </a:r>
            <a:r>
              <a:rPr lang="zh-CN" altLang="en-US" sz="1000" dirty="0">
                <a:latin typeface="FZLanTingHei-R-GBK" panose="02000000000000000000" pitchFamily="2" charset="-122"/>
                <a:ea typeface="FZLanTingHei-R-GBK" panose="02000000000000000000" pitchFamily="2" charset="-122"/>
              </a:rPr>
              <a:t>。</a:t>
            </a:r>
            <a:endParaRPr kumimoji="1" lang="zh-CN" altLang="en-US" dirty="0"/>
          </a:p>
        </p:txBody>
      </p:sp>
    </p:spTree>
    <p:extLst>
      <p:ext uri="{BB962C8B-B14F-4D97-AF65-F5344CB8AC3E}">
        <p14:creationId xmlns:p14="http://schemas.microsoft.com/office/powerpoint/2010/main" val="398164428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图文-单图5">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04912" y="1185037"/>
            <a:ext cx="11160000"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064CDFB9-94B8-4846-AA23-F1B2D35561B6}"/>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23" name="文本占位符 3">
            <a:extLst>
              <a:ext uri="{FF2B5EF4-FFF2-40B4-BE49-F238E27FC236}">
                <a16:creationId xmlns:a16="http://schemas.microsoft.com/office/drawing/2014/main" id="{6FDAF745-1A5A-0F4A-A32A-F469867BEA62}"/>
              </a:ext>
            </a:extLst>
          </p:cNvPr>
          <p:cNvSpPr>
            <a:spLocks noGrp="1"/>
          </p:cNvSpPr>
          <p:nvPr>
            <p:ph type="body" sz="quarter" idx="23" hasCustomPrompt="1"/>
          </p:nvPr>
        </p:nvSpPr>
        <p:spPr>
          <a:xfrm>
            <a:off x="416700" y="5173427"/>
            <a:ext cx="2525814"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1B6042DB-2922-2340-9279-EB6246F2A92C}"/>
              </a:ext>
            </a:extLst>
          </p:cNvPr>
          <p:cNvSpPr>
            <a:spLocks noGrp="1"/>
          </p:cNvSpPr>
          <p:nvPr>
            <p:ph type="body" sz="quarter" idx="24" hasCustomPrompt="1"/>
          </p:nvPr>
        </p:nvSpPr>
        <p:spPr>
          <a:xfrm>
            <a:off x="41669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2AD5827A-FD51-0E4B-866A-3D34DBB1B204}"/>
              </a:ext>
            </a:extLst>
          </p:cNvPr>
          <p:cNvSpPr>
            <a:spLocks noGrp="1"/>
          </p:cNvSpPr>
          <p:nvPr>
            <p:ph type="body" sz="quarter" idx="25" hasCustomPrompt="1"/>
          </p:nvPr>
        </p:nvSpPr>
        <p:spPr>
          <a:xfrm>
            <a:off x="4789451" y="5173427"/>
            <a:ext cx="2525813"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262040EB-09E6-3F45-846A-7E4FC524C48F}"/>
              </a:ext>
            </a:extLst>
          </p:cNvPr>
          <p:cNvSpPr>
            <a:spLocks noGrp="1"/>
          </p:cNvSpPr>
          <p:nvPr>
            <p:ph type="body" sz="quarter" idx="26" hasCustomPrompt="1"/>
          </p:nvPr>
        </p:nvSpPr>
        <p:spPr>
          <a:xfrm>
            <a:off x="4789451"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31" name="文本占位符 3">
            <a:extLst>
              <a:ext uri="{FF2B5EF4-FFF2-40B4-BE49-F238E27FC236}">
                <a16:creationId xmlns:a16="http://schemas.microsoft.com/office/drawing/2014/main" id="{B534EB0A-48C5-2343-8EBF-F8F30779C9D5}"/>
              </a:ext>
            </a:extLst>
          </p:cNvPr>
          <p:cNvSpPr>
            <a:spLocks noGrp="1"/>
          </p:cNvSpPr>
          <p:nvPr>
            <p:ph type="body" sz="quarter" idx="28" hasCustomPrompt="1"/>
          </p:nvPr>
        </p:nvSpPr>
        <p:spPr>
          <a:xfrm>
            <a:off x="916028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2" name="文本占位符 3">
            <a:extLst>
              <a:ext uri="{FF2B5EF4-FFF2-40B4-BE49-F238E27FC236}">
                <a16:creationId xmlns:a16="http://schemas.microsoft.com/office/drawing/2014/main" id="{BCCA3CA0-BF7A-E94F-A519-A99D1ACD4C0D}"/>
              </a:ext>
            </a:extLst>
          </p:cNvPr>
          <p:cNvSpPr>
            <a:spLocks noGrp="1"/>
          </p:cNvSpPr>
          <p:nvPr>
            <p:ph type="body" sz="quarter" idx="29" hasCustomPrompt="1"/>
          </p:nvPr>
        </p:nvSpPr>
        <p:spPr>
          <a:xfrm>
            <a:off x="9160289" y="5173427"/>
            <a:ext cx="2525813"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419183644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图文-双图2">
    <p:spTree>
      <p:nvGrpSpPr>
        <p:cNvPr id="1" name=""/>
        <p:cNvGrpSpPr/>
        <p:nvPr/>
      </p:nvGrpSpPr>
      <p:grpSpPr>
        <a:xfrm>
          <a:off x="0" y="0"/>
          <a:ext cx="0" cy="0"/>
          <a:chOff x="0" y="0"/>
          <a:chExt cx="0" cy="0"/>
        </a:xfrm>
      </p:grpSpPr>
      <p:sp>
        <p:nvSpPr>
          <p:cNvPr id="17" name="文本占位符 3">
            <a:extLst>
              <a:ext uri="{FF2B5EF4-FFF2-40B4-BE49-F238E27FC236}">
                <a16:creationId xmlns:a16="http://schemas.microsoft.com/office/drawing/2014/main" id="{E7357F40-92FE-C142-A497-07051D103DA8}"/>
              </a:ext>
            </a:extLst>
          </p:cNvPr>
          <p:cNvSpPr>
            <a:spLocks noGrp="1"/>
          </p:cNvSpPr>
          <p:nvPr>
            <p:ph type="body" sz="quarter" idx="26" hasCustomPrompt="1"/>
          </p:nvPr>
        </p:nvSpPr>
        <p:spPr>
          <a:xfrm>
            <a:off x="6755644"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5" name="文本占位符 3">
            <a:extLst>
              <a:ext uri="{FF2B5EF4-FFF2-40B4-BE49-F238E27FC236}">
                <a16:creationId xmlns:a16="http://schemas.microsoft.com/office/drawing/2014/main" id="{27902185-1A0D-4D47-9905-858A63474F57}"/>
              </a:ext>
            </a:extLst>
          </p:cNvPr>
          <p:cNvSpPr>
            <a:spLocks noGrp="1"/>
          </p:cNvSpPr>
          <p:nvPr>
            <p:ph type="body" sz="quarter" idx="24" hasCustomPrompt="1"/>
          </p:nvPr>
        </p:nvSpPr>
        <p:spPr>
          <a:xfrm>
            <a:off x="1204055"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A71F0D-C7D6-BE47-8198-50E31906B236}"/>
              </a:ext>
            </a:extLst>
          </p:cNvPr>
          <p:cNvSpPr>
            <a:spLocks noGrp="1"/>
          </p:cNvSpPr>
          <p:nvPr>
            <p:ph type="body" sz="quarter" idx="25" hasCustomPrompt="1"/>
          </p:nvPr>
        </p:nvSpPr>
        <p:spPr>
          <a:xfrm>
            <a:off x="7260374" y="1309145"/>
            <a:ext cx="3496477"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5D069813-EA78-AF4A-A20A-719CDCCFAF91}"/>
              </a:ext>
            </a:extLst>
          </p:cNvPr>
          <p:cNvSpPr>
            <a:spLocks noGrp="1"/>
          </p:cNvSpPr>
          <p:nvPr>
            <p:ph type="body" sz="quarter" idx="23" hasCustomPrompt="1"/>
          </p:nvPr>
        </p:nvSpPr>
        <p:spPr>
          <a:xfrm>
            <a:off x="1704901" y="1309145"/>
            <a:ext cx="3496477"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293659"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6">
            <a:extLst>
              <a:ext uri="{FF2B5EF4-FFF2-40B4-BE49-F238E27FC236}">
                <a16:creationId xmlns:a16="http://schemas.microsoft.com/office/drawing/2014/main" id="{C56B204E-0E36-C043-AC06-E288428809C2}"/>
              </a:ext>
            </a:extLst>
          </p:cNvPr>
          <p:cNvSpPr>
            <a:spLocks noGrp="1"/>
          </p:cNvSpPr>
          <p:nvPr>
            <p:ph type="pic" sz="quarter" idx="12" hasCustomPrompt="1"/>
          </p:nvPr>
        </p:nvSpPr>
        <p:spPr>
          <a:xfrm>
            <a:off x="6849133"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文本占位符 3">
            <a:extLst>
              <a:ext uri="{FF2B5EF4-FFF2-40B4-BE49-F238E27FC236}">
                <a16:creationId xmlns:a16="http://schemas.microsoft.com/office/drawing/2014/main" id="{B9C566B9-084D-5F4E-8B74-2E90A6528C96}"/>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9026826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图文-双图3">
    <p:spTree>
      <p:nvGrpSpPr>
        <p:cNvPr id="1" name=""/>
        <p:cNvGrpSpPr/>
        <p:nvPr/>
      </p:nvGrpSpPr>
      <p:grpSpPr>
        <a:xfrm>
          <a:off x="0" y="0"/>
          <a:ext cx="0" cy="0"/>
          <a:chOff x="0" y="0"/>
          <a:chExt cx="0" cy="0"/>
        </a:xfrm>
      </p:grpSpPr>
      <p:sp>
        <p:nvSpPr>
          <p:cNvPr id="13" name="文本占位符 3">
            <a:extLst>
              <a:ext uri="{FF2B5EF4-FFF2-40B4-BE49-F238E27FC236}">
                <a16:creationId xmlns:a16="http://schemas.microsoft.com/office/drawing/2014/main" id="{8FE71797-B6CD-9E40-9AE0-DAA7B5F6F230}"/>
              </a:ext>
            </a:extLst>
          </p:cNvPr>
          <p:cNvSpPr>
            <a:spLocks noGrp="1"/>
          </p:cNvSpPr>
          <p:nvPr>
            <p:ph type="body" sz="quarter" idx="16" hasCustomPrompt="1"/>
          </p:nvPr>
        </p:nvSpPr>
        <p:spPr>
          <a:xfrm>
            <a:off x="5552256" y="1492258"/>
            <a:ext cx="360876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B3C7F68D-F3B9-9F41-9552-7C0E4E7FE971}"/>
              </a:ext>
            </a:extLst>
          </p:cNvPr>
          <p:cNvSpPr>
            <a:spLocks noGrp="1"/>
          </p:cNvSpPr>
          <p:nvPr>
            <p:ph type="body" sz="quarter" idx="17" hasCustomPrompt="1"/>
          </p:nvPr>
        </p:nvSpPr>
        <p:spPr>
          <a:xfrm>
            <a:off x="5552256" y="4260936"/>
            <a:ext cx="360876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6" name="Picture Placeholder 8">
            <a:extLst>
              <a:ext uri="{FF2B5EF4-FFF2-40B4-BE49-F238E27FC236}">
                <a16:creationId xmlns:a16="http://schemas.microsoft.com/office/drawing/2014/main" id="{150C1778-4829-1E40-80C9-2C9B614955CD}"/>
              </a:ext>
            </a:extLst>
          </p:cNvPr>
          <p:cNvSpPr>
            <a:spLocks noGrp="1"/>
          </p:cNvSpPr>
          <p:nvPr>
            <p:ph type="pic" sz="quarter" idx="18" hasCustomPrompt="1"/>
          </p:nvPr>
        </p:nvSpPr>
        <p:spPr>
          <a:xfrm>
            <a:off x="1394460" y="1243013"/>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517" lvl="0" indent="-317517" algn="ctr"/>
            <a:r>
              <a:rPr lang="en-US" dirty="0" err="1"/>
              <a:t>点击添加图片</a:t>
            </a:r>
            <a:endParaRPr lang="en-US" dirty="0"/>
          </a:p>
        </p:txBody>
      </p:sp>
      <p:sp>
        <p:nvSpPr>
          <p:cNvPr id="17" name="Picture Placeholder 8">
            <a:extLst>
              <a:ext uri="{FF2B5EF4-FFF2-40B4-BE49-F238E27FC236}">
                <a16:creationId xmlns:a16="http://schemas.microsoft.com/office/drawing/2014/main" id="{AAE1A9C8-F28B-534B-9DF6-D4D33A77994C}"/>
              </a:ext>
            </a:extLst>
          </p:cNvPr>
          <p:cNvSpPr>
            <a:spLocks noGrp="1"/>
          </p:cNvSpPr>
          <p:nvPr>
            <p:ph type="pic" sz="quarter" idx="19" hasCustomPrompt="1"/>
          </p:nvPr>
        </p:nvSpPr>
        <p:spPr>
          <a:xfrm>
            <a:off x="1394460" y="4008438"/>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1pPr>
          </a:lstStyle>
          <a:p>
            <a:pPr lvl="0" algn="ctr"/>
            <a:r>
              <a:rPr lang="en-US" dirty="0" err="1"/>
              <a:t>点击添加图片</a:t>
            </a:r>
            <a:endParaRPr lang="en-US" dirty="0"/>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53A43A4B-3B9E-A94E-AAC6-EB9C3A63AC55}"/>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8" name="文本占位符 3">
            <a:extLst>
              <a:ext uri="{FF2B5EF4-FFF2-40B4-BE49-F238E27FC236}">
                <a16:creationId xmlns:a16="http://schemas.microsoft.com/office/drawing/2014/main" id="{727F2F35-4BF0-3546-A205-E1EAD92BF096}"/>
              </a:ext>
            </a:extLst>
          </p:cNvPr>
          <p:cNvSpPr>
            <a:spLocks noGrp="1"/>
          </p:cNvSpPr>
          <p:nvPr>
            <p:ph type="body" sz="quarter" idx="20" hasCustomPrompt="1"/>
          </p:nvPr>
        </p:nvSpPr>
        <p:spPr>
          <a:xfrm>
            <a:off x="5552256" y="1877163"/>
            <a:ext cx="5369428"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9" name="文本占位符 3">
            <a:extLst>
              <a:ext uri="{FF2B5EF4-FFF2-40B4-BE49-F238E27FC236}">
                <a16:creationId xmlns:a16="http://schemas.microsoft.com/office/drawing/2014/main" id="{37BC1D4C-BEC4-DB46-971A-714D1748F48A}"/>
              </a:ext>
            </a:extLst>
          </p:cNvPr>
          <p:cNvSpPr>
            <a:spLocks noGrp="1"/>
          </p:cNvSpPr>
          <p:nvPr>
            <p:ph type="body" sz="quarter" idx="21" hasCustomPrompt="1"/>
          </p:nvPr>
        </p:nvSpPr>
        <p:spPr>
          <a:xfrm>
            <a:off x="5552256" y="4645841"/>
            <a:ext cx="5369428"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extLst>
      <p:ext uri="{BB962C8B-B14F-4D97-AF65-F5344CB8AC3E}">
        <p14:creationId xmlns:p14="http://schemas.microsoft.com/office/powerpoint/2010/main" val="98948843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图文-双图1">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1848"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17" lvl="0" indent="-317517" algn="ctr"/>
            <a:r>
              <a:rPr kumimoji="1" lang="zh-CN" altLang="en-US" dirty="0"/>
              <a:t>点击添加图片</a:t>
            </a:r>
          </a:p>
        </p:txBody>
      </p:sp>
      <p:sp>
        <p:nvSpPr>
          <p:cNvPr id="9" name="图片占位符 6">
            <a:extLst>
              <a:ext uri="{FF2B5EF4-FFF2-40B4-BE49-F238E27FC236}">
                <a16:creationId xmlns:a16="http://schemas.microsoft.com/office/drawing/2014/main" id="{34448D99-EEEB-D948-81DF-A2B088592621}"/>
              </a:ext>
            </a:extLst>
          </p:cNvPr>
          <p:cNvSpPr>
            <a:spLocks noGrp="1"/>
          </p:cNvSpPr>
          <p:nvPr>
            <p:ph type="pic" sz="quarter" idx="12" hasCustomPrompt="1"/>
          </p:nvPr>
        </p:nvSpPr>
        <p:spPr>
          <a:xfrm>
            <a:off x="6117479"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17" lvl="0" indent="-317517" algn="ctr"/>
            <a:r>
              <a:rPr kumimoji="1" lang="zh-CN" altLang="en-US" dirty="0"/>
              <a:t>点击添加图片</a:t>
            </a:r>
          </a:p>
        </p:txBody>
      </p:sp>
      <p:sp>
        <p:nvSpPr>
          <p:cNvPr id="10" name="矩形">
            <a:extLst>
              <a:ext uri="{FF2B5EF4-FFF2-40B4-BE49-F238E27FC236}">
                <a16:creationId xmlns:a16="http://schemas.microsoft.com/office/drawing/2014/main" id="{E6930FE2-F154-E548-AA94-822206627DAD}"/>
              </a:ext>
            </a:extLst>
          </p:cNvPr>
          <p:cNvSpPr/>
          <p:nvPr userDrawn="1"/>
        </p:nvSpPr>
        <p:spPr>
          <a:xfrm>
            <a:off x="6128838" y="3983782"/>
            <a:ext cx="6067081"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1" name="矩形">
            <a:extLst>
              <a:ext uri="{FF2B5EF4-FFF2-40B4-BE49-F238E27FC236}">
                <a16:creationId xmlns:a16="http://schemas.microsoft.com/office/drawing/2014/main" id="{B3F58F0C-AE53-C249-968D-7342453AC8FB}"/>
              </a:ext>
            </a:extLst>
          </p:cNvPr>
          <p:cNvSpPr/>
          <p:nvPr userDrawn="1"/>
        </p:nvSpPr>
        <p:spPr>
          <a:xfrm>
            <a:off x="726" y="3983782"/>
            <a:ext cx="6060065"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3" name="文本占位符 3">
            <a:extLst>
              <a:ext uri="{FF2B5EF4-FFF2-40B4-BE49-F238E27FC236}">
                <a16:creationId xmlns:a16="http://schemas.microsoft.com/office/drawing/2014/main" id="{14C56695-CB9F-8049-BE7B-DE34F078F8F0}"/>
              </a:ext>
            </a:extLst>
          </p:cNvPr>
          <p:cNvSpPr>
            <a:spLocks noGrp="1"/>
          </p:cNvSpPr>
          <p:nvPr>
            <p:ph type="body" sz="quarter" idx="17" hasCustomPrompt="1"/>
          </p:nvPr>
        </p:nvSpPr>
        <p:spPr>
          <a:xfrm>
            <a:off x="7129351" y="4634242"/>
            <a:ext cx="4040293"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E0625A51-0FFB-D744-8708-C36C28BAF614}"/>
              </a:ext>
            </a:extLst>
          </p:cNvPr>
          <p:cNvSpPr>
            <a:spLocks noGrp="1"/>
          </p:cNvSpPr>
          <p:nvPr>
            <p:ph type="body" sz="quarter" idx="15" hasCustomPrompt="1"/>
          </p:nvPr>
        </p:nvSpPr>
        <p:spPr>
          <a:xfrm>
            <a:off x="416907" y="325416"/>
            <a:ext cx="5387545"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4" name="文本占位符 3">
            <a:extLst>
              <a:ext uri="{FF2B5EF4-FFF2-40B4-BE49-F238E27FC236}">
                <a16:creationId xmlns:a16="http://schemas.microsoft.com/office/drawing/2014/main" id="{61E2BECA-B9F0-1240-BB7A-8D57E1DBEBC2}"/>
              </a:ext>
            </a:extLst>
          </p:cNvPr>
          <p:cNvSpPr>
            <a:spLocks noGrp="1"/>
          </p:cNvSpPr>
          <p:nvPr>
            <p:ph type="body" sz="quarter" idx="18" hasCustomPrompt="1"/>
          </p:nvPr>
        </p:nvSpPr>
        <p:spPr>
          <a:xfrm>
            <a:off x="1010004" y="4634242"/>
            <a:ext cx="4040293"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24</a:t>
            </a:r>
            <a:r>
              <a:rPr kumimoji="1" lang="zh-CN" altLang="en-US" dirty="0"/>
              <a:t>磅</a:t>
            </a:r>
          </a:p>
        </p:txBody>
      </p:sp>
      <p:sp>
        <p:nvSpPr>
          <p:cNvPr id="15" name="文本占位符 3">
            <a:extLst>
              <a:ext uri="{FF2B5EF4-FFF2-40B4-BE49-F238E27FC236}">
                <a16:creationId xmlns:a16="http://schemas.microsoft.com/office/drawing/2014/main" id="{0BC7F35E-A843-D64F-BE37-3BF22420A03E}"/>
              </a:ext>
            </a:extLst>
          </p:cNvPr>
          <p:cNvSpPr>
            <a:spLocks noGrp="1"/>
          </p:cNvSpPr>
          <p:nvPr>
            <p:ph type="body" sz="quarter" idx="19" hasCustomPrompt="1"/>
          </p:nvPr>
        </p:nvSpPr>
        <p:spPr>
          <a:xfrm>
            <a:off x="867746" y="5523972"/>
            <a:ext cx="4324807" cy="932620"/>
          </a:xfrm>
          <a:prstGeom prst="rect">
            <a:avLst/>
          </a:prstGeom>
        </p:spPr>
        <p:txBody>
          <a:bodyPr anchor="ctr"/>
          <a:lstStyle>
            <a:lvl1pPr marL="0" marR="0" indent="0" algn="ctr" defTabSz="228612"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marL="0" marR="0" lvl="0" indent="0" algn="ctr" defTabSz="228612"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
        <p:nvSpPr>
          <p:cNvPr id="16" name="文本占位符 3">
            <a:extLst>
              <a:ext uri="{FF2B5EF4-FFF2-40B4-BE49-F238E27FC236}">
                <a16:creationId xmlns:a16="http://schemas.microsoft.com/office/drawing/2014/main" id="{BEE98C68-5369-A244-8BF5-3FACF3CAD852}"/>
              </a:ext>
            </a:extLst>
          </p:cNvPr>
          <p:cNvSpPr>
            <a:spLocks noGrp="1"/>
          </p:cNvSpPr>
          <p:nvPr>
            <p:ph type="body" sz="quarter" idx="20" hasCustomPrompt="1"/>
          </p:nvPr>
        </p:nvSpPr>
        <p:spPr>
          <a:xfrm>
            <a:off x="7001035" y="5523972"/>
            <a:ext cx="4324807" cy="932620"/>
          </a:xfrm>
          <a:prstGeom prst="rect">
            <a:avLst/>
          </a:prstGeom>
        </p:spPr>
        <p:txBody>
          <a:bodyPr anchor="ctr"/>
          <a:lstStyle>
            <a:lvl1pPr marL="0" marR="0" indent="0" algn="ctr" defTabSz="228612"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marL="0" marR="0" lvl="0" indent="0" algn="ctr" defTabSz="228612"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Tree>
    <p:extLst>
      <p:ext uri="{BB962C8B-B14F-4D97-AF65-F5344CB8AC3E}">
        <p14:creationId xmlns:p14="http://schemas.microsoft.com/office/powerpoint/2010/main" val="139903822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图文-三图1">
    <p:spTree>
      <p:nvGrpSpPr>
        <p:cNvPr id="1" name=""/>
        <p:cNvGrpSpPr/>
        <p:nvPr/>
      </p:nvGrpSpPr>
      <p:grpSpPr>
        <a:xfrm>
          <a:off x="0" y="0"/>
          <a:ext cx="0" cy="0"/>
          <a:chOff x="0" y="0"/>
          <a:chExt cx="0" cy="0"/>
        </a:xfrm>
      </p:grpSpPr>
      <p:sp>
        <p:nvSpPr>
          <p:cNvPr id="12" name="文本占位符 3">
            <a:extLst>
              <a:ext uri="{FF2B5EF4-FFF2-40B4-BE49-F238E27FC236}">
                <a16:creationId xmlns:a16="http://schemas.microsoft.com/office/drawing/2014/main" id="{4DD6B5D7-C546-8140-86FC-86FF2E0D4509}"/>
              </a:ext>
            </a:extLst>
          </p:cNvPr>
          <p:cNvSpPr>
            <a:spLocks noGrp="1"/>
          </p:cNvSpPr>
          <p:nvPr>
            <p:ph type="body" sz="quarter" idx="24" hasCustomPrompt="1"/>
          </p:nvPr>
        </p:nvSpPr>
        <p:spPr>
          <a:xfrm>
            <a:off x="539169"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8" name="文本占位符 3">
            <a:extLst>
              <a:ext uri="{FF2B5EF4-FFF2-40B4-BE49-F238E27FC236}">
                <a16:creationId xmlns:a16="http://schemas.microsoft.com/office/drawing/2014/main" id="{6538CB21-B3F1-F845-83D8-36774745B7CF}"/>
              </a:ext>
            </a:extLst>
          </p:cNvPr>
          <p:cNvSpPr>
            <a:spLocks noGrp="1"/>
          </p:cNvSpPr>
          <p:nvPr>
            <p:ph type="body" sz="quarter" idx="23" hasCustomPrompt="1"/>
          </p:nvPr>
        </p:nvSpPr>
        <p:spPr>
          <a:xfrm>
            <a:off x="1024502" y="1685052"/>
            <a:ext cx="2525814"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6687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6">
            <a:extLst>
              <a:ext uri="{FF2B5EF4-FFF2-40B4-BE49-F238E27FC236}">
                <a16:creationId xmlns:a16="http://schemas.microsoft.com/office/drawing/2014/main" id="{16F0DABE-0188-C646-ACEC-E9540C1D3DBE}"/>
              </a:ext>
            </a:extLst>
          </p:cNvPr>
          <p:cNvSpPr>
            <a:spLocks noGrp="1"/>
          </p:cNvSpPr>
          <p:nvPr>
            <p:ph type="pic" sz="quarter" idx="12" hasCustomPrompt="1"/>
          </p:nvPr>
        </p:nvSpPr>
        <p:spPr>
          <a:xfrm>
            <a:off x="445650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6">
            <a:extLst>
              <a:ext uri="{FF2B5EF4-FFF2-40B4-BE49-F238E27FC236}">
                <a16:creationId xmlns:a16="http://schemas.microsoft.com/office/drawing/2014/main" id="{12A91C85-AC8B-0348-AA29-17D6ED21FCD3}"/>
              </a:ext>
            </a:extLst>
          </p:cNvPr>
          <p:cNvSpPr>
            <a:spLocks noGrp="1"/>
          </p:cNvSpPr>
          <p:nvPr>
            <p:ph type="pic" sz="quarter" idx="13" hasCustomPrompt="1"/>
          </p:nvPr>
        </p:nvSpPr>
        <p:spPr>
          <a:xfrm>
            <a:off x="8285550"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24E6E2C6-22F4-ED4F-8D8D-A9D9073EBD14}"/>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5" name="文本占位符 3">
            <a:extLst>
              <a:ext uri="{FF2B5EF4-FFF2-40B4-BE49-F238E27FC236}">
                <a16:creationId xmlns:a16="http://schemas.microsoft.com/office/drawing/2014/main" id="{5ABB388D-2C5B-C043-A47E-9591149F1384}"/>
              </a:ext>
            </a:extLst>
          </p:cNvPr>
          <p:cNvSpPr>
            <a:spLocks noGrp="1"/>
          </p:cNvSpPr>
          <p:nvPr>
            <p:ph type="body" sz="quarter" idx="25" hasCustomPrompt="1"/>
          </p:nvPr>
        </p:nvSpPr>
        <p:spPr>
          <a:xfrm>
            <a:off x="4340205"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F6997C-6539-0E45-8B2B-2D3D98C7B78E}"/>
              </a:ext>
            </a:extLst>
          </p:cNvPr>
          <p:cNvSpPr>
            <a:spLocks noGrp="1"/>
          </p:cNvSpPr>
          <p:nvPr>
            <p:ph type="body" sz="quarter" idx="26" hasCustomPrompt="1"/>
          </p:nvPr>
        </p:nvSpPr>
        <p:spPr>
          <a:xfrm>
            <a:off x="4814178" y="1685052"/>
            <a:ext cx="2525814"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7" name="文本占位符 3">
            <a:extLst>
              <a:ext uri="{FF2B5EF4-FFF2-40B4-BE49-F238E27FC236}">
                <a16:creationId xmlns:a16="http://schemas.microsoft.com/office/drawing/2014/main" id="{E0101124-8F23-D846-B219-4307B1AE0271}"/>
              </a:ext>
            </a:extLst>
          </p:cNvPr>
          <p:cNvSpPr>
            <a:spLocks noGrp="1"/>
          </p:cNvSpPr>
          <p:nvPr>
            <p:ph type="body" sz="quarter" idx="27" hasCustomPrompt="1"/>
          </p:nvPr>
        </p:nvSpPr>
        <p:spPr>
          <a:xfrm>
            <a:off x="8169251"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8" name="文本占位符 3">
            <a:extLst>
              <a:ext uri="{FF2B5EF4-FFF2-40B4-BE49-F238E27FC236}">
                <a16:creationId xmlns:a16="http://schemas.microsoft.com/office/drawing/2014/main" id="{BE0108B4-72F4-984E-9CB1-2BC6D8576CFC}"/>
              </a:ext>
            </a:extLst>
          </p:cNvPr>
          <p:cNvSpPr>
            <a:spLocks noGrp="1"/>
          </p:cNvSpPr>
          <p:nvPr>
            <p:ph type="body" sz="quarter" idx="28" hasCustomPrompt="1"/>
          </p:nvPr>
        </p:nvSpPr>
        <p:spPr>
          <a:xfrm>
            <a:off x="8643272" y="1685052"/>
            <a:ext cx="2525814"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357590531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图文-三图2">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CDF73DF9-07D1-1A4D-927F-7591126EFD7C}"/>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a:extLst>
              <a:ext uri="{FF2B5EF4-FFF2-40B4-BE49-F238E27FC236}">
                <a16:creationId xmlns:a16="http://schemas.microsoft.com/office/drawing/2014/main" id="{FF54204E-750B-2849-AAF9-F09CE6190D86}"/>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662A750A-D359-3B42-A0AC-019BB4F2EDF4}"/>
              </a:ext>
            </a:extLst>
          </p:cNvPr>
          <p:cNvSpPr>
            <a:spLocks noGrp="1"/>
          </p:cNvSpPr>
          <p:nvPr>
            <p:ph type="pic" sz="quarter" idx="14" hasCustomPrompt="1"/>
          </p:nvPr>
        </p:nvSpPr>
        <p:spPr>
          <a:xfrm>
            <a:off x="9135030" y="176065"/>
            <a:ext cx="2910422"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1F13D3DC-037F-A248-82D1-D9D56D14909E}"/>
              </a:ext>
            </a:extLst>
          </p:cNvPr>
          <p:cNvSpPr>
            <a:spLocks noGrp="1"/>
          </p:cNvSpPr>
          <p:nvPr>
            <p:ph type="pic" sz="quarter" idx="15" hasCustomPrompt="1"/>
          </p:nvPr>
        </p:nvSpPr>
        <p:spPr>
          <a:xfrm>
            <a:off x="6057514" y="176065"/>
            <a:ext cx="2910422"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7FCC6A0-5EA8-234C-BAF4-A5EBC621F099}"/>
              </a:ext>
            </a:extLst>
          </p:cNvPr>
          <p:cNvSpPr>
            <a:spLocks noGrp="1"/>
          </p:cNvSpPr>
          <p:nvPr>
            <p:ph type="pic" sz="quarter" idx="16" hasCustomPrompt="1"/>
          </p:nvPr>
        </p:nvSpPr>
        <p:spPr>
          <a:xfrm>
            <a:off x="9135030" y="3488363"/>
            <a:ext cx="2910422"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3">
            <a:extLst>
              <a:ext uri="{FF2B5EF4-FFF2-40B4-BE49-F238E27FC236}">
                <a16:creationId xmlns:a16="http://schemas.microsoft.com/office/drawing/2014/main" id="{80D05831-8B5B-BC45-AF62-B5D1277A3763}"/>
              </a:ext>
            </a:extLst>
          </p:cNvPr>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04666493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文-单图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573043" y="1631950"/>
            <a:ext cx="5220001" cy="312738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17" lvl="0" indent="-317517" algn="ctr"/>
            <a:r>
              <a:rPr kumimoji="1" lang="zh-CN" altLang="en-US" dirty="0"/>
              <a:t>点击添加图片</a:t>
            </a:r>
          </a:p>
        </p:txBody>
      </p:sp>
      <p:sp>
        <p:nvSpPr>
          <p:cNvPr id="9" name="矩形">
            <a:extLst>
              <a:ext uri="{FF2B5EF4-FFF2-40B4-BE49-F238E27FC236}">
                <a16:creationId xmlns:a16="http://schemas.microsoft.com/office/drawing/2014/main" id="{5CE24B18-B827-6D4E-A32D-F6AE5AAFC956}"/>
              </a:ext>
            </a:extLst>
          </p:cNvPr>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3C51A064-A22B-A94A-A943-DBBAFE01C8DB}"/>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8B76A52F-3C6A-424A-A328-7E43F7639F4E}"/>
              </a:ext>
            </a:extLst>
          </p:cNvPr>
          <p:cNvSpPr>
            <a:spLocks noGrp="1"/>
          </p:cNvSpPr>
          <p:nvPr>
            <p:ph type="body" sz="quarter" idx="26" hasCustomPrompt="1"/>
          </p:nvPr>
        </p:nvSpPr>
        <p:spPr>
          <a:xfrm>
            <a:off x="7113253" y="5097817"/>
            <a:ext cx="4572849"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8187715B-C4ED-274A-9CD6-D9FD369A7EF1}"/>
              </a:ext>
            </a:extLst>
          </p:cNvPr>
          <p:cNvSpPr>
            <a:spLocks noGrp="1"/>
          </p:cNvSpPr>
          <p:nvPr>
            <p:ph type="body" sz="quarter" idx="32" hasCustomPrompt="1"/>
          </p:nvPr>
        </p:nvSpPr>
        <p:spPr>
          <a:xfrm>
            <a:off x="427022" y="2832538"/>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5" name="文本占位符 20">
            <a:extLst>
              <a:ext uri="{FF2B5EF4-FFF2-40B4-BE49-F238E27FC236}">
                <a16:creationId xmlns:a16="http://schemas.microsoft.com/office/drawing/2014/main" id="{9000B1A3-EE83-1346-98FC-CEF0E05BB185}"/>
              </a:ext>
            </a:extLst>
          </p:cNvPr>
          <p:cNvSpPr>
            <a:spLocks noGrp="1"/>
          </p:cNvSpPr>
          <p:nvPr>
            <p:ph type="body" sz="quarter" idx="34" hasCustomPrompt="1"/>
          </p:nvPr>
        </p:nvSpPr>
        <p:spPr>
          <a:xfrm>
            <a:off x="427022" y="4209152"/>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60897B1F-2EB2-E748-A7A2-A1D048FE326A}"/>
              </a:ext>
            </a:extLst>
          </p:cNvPr>
          <p:cNvSpPr>
            <a:spLocks noGrp="1"/>
          </p:cNvSpPr>
          <p:nvPr>
            <p:ph type="body" sz="quarter" idx="36" hasCustomPrompt="1"/>
          </p:nvPr>
        </p:nvSpPr>
        <p:spPr>
          <a:xfrm>
            <a:off x="427022" y="5580139"/>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8" name="文本占位符 20">
            <a:extLst>
              <a:ext uri="{FF2B5EF4-FFF2-40B4-BE49-F238E27FC236}">
                <a16:creationId xmlns:a16="http://schemas.microsoft.com/office/drawing/2014/main" id="{A80C6C7D-CC64-D74B-8C21-DD2520313FFE}"/>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0" name="文本占位符 20">
            <a:extLst>
              <a:ext uri="{FF2B5EF4-FFF2-40B4-BE49-F238E27FC236}">
                <a16:creationId xmlns:a16="http://schemas.microsoft.com/office/drawing/2014/main" id="{2B12A6A2-5100-7242-B693-387A88054E05}"/>
              </a:ext>
            </a:extLst>
          </p:cNvPr>
          <p:cNvSpPr>
            <a:spLocks noGrp="1"/>
          </p:cNvSpPr>
          <p:nvPr>
            <p:ph type="body" sz="quarter" idx="33" hasCustomPrompt="1"/>
          </p:nvPr>
        </p:nvSpPr>
        <p:spPr>
          <a:xfrm>
            <a:off x="427021" y="37040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a:extLst>
              <a:ext uri="{FF2B5EF4-FFF2-40B4-BE49-F238E27FC236}">
                <a16:creationId xmlns:a16="http://schemas.microsoft.com/office/drawing/2014/main" id="{40A93B10-C9A2-1042-B4BA-2AD446154ACE}"/>
              </a:ext>
            </a:extLst>
          </p:cNvPr>
          <p:cNvSpPr>
            <a:spLocks noGrp="1"/>
          </p:cNvSpPr>
          <p:nvPr>
            <p:ph type="body" sz="quarter" idx="38" hasCustomPrompt="1"/>
          </p:nvPr>
        </p:nvSpPr>
        <p:spPr>
          <a:xfrm>
            <a:off x="427021" y="507700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724899942"/>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图文-三图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C9C7C23-C6B7-3A46-9A01-43E9234D0ADB}"/>
              </a:ext>
            </a:extLst>
          </p:cNvPr>
          <p:cNvSpPr>
            <a:spLocks noGrp="1"/>
          </p:cNvSpPr>
          <p:nvPr>
            <p:ph type="pic" sz="quarter" idx="14" hasCustomPrompt="1"/>
          </p:nvPr>
        </p:nvSpPr>
        <p:spPr>
          <a:xfrm>
            <a:off x="6063338" y="3488364"/>
            <a:ext cx="5959866"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F0BFB879-C87E-A443-80C6-E008645DF481}"/>
              </a:ext>
            </a:extLst>
          </p:cNvPr>
          <p:cNvSpPr>
            <a:spLocks noGrp="1"/>
          </p:cNvSpPr>
          <p:nvPr>
            <p:ph type="pic" sz="quarter" idx="15" hasCustomPrompt="1"/>
          </p:nvPr>
        </p:nvSpPr>
        <p:spPr>
          <a:xfrm>
            <a:off x="6063337" y="176064"/>
            <a:ext cx="2986499"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65D74A2-2D1E-1646-8628-045539BDDA69}"/>
              </a:ext>
            </a:extLst>
          </p:cNvPr>
          <p:cNvSpPr>
            <a:spLocks noGrp="1"/>
          </p:cNvSpPr>
          <p:nvPr>
            <p:ph type="pic" sz="quarter" idx="16" hasCustomPrompt="1"/>
          </p:nvPr>
        </p:nvSpPr>
        <p:spPr>
          <a:xfrm>
            <a:off x="9220222" y="176063"/>
            <a:ext cx="2802981"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文本占位符 3">
            <a:extLst>
              <a:ext uri="{FF2B5EF4-FFF2-40B4-BE49-F238E27FC236}">
                <a16:creationId xmlns:a16="http://schemas.microsoft.com/office/drawing/2014/main" id="{B637B58B-8395-DF4A-B781-A578D34CEEA3}"/>
              </a:ext>
            </a:extLst>
          </p:cNvPr>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a:extLst>
              <a:ext uri="{FF2B5EF4-FFF2-40B4-BE49-F238E27FC236}">
                <a16:creationId xmlns:a16="http://schemas.microsoft.com/office/drawing/2014/main" id="{827BD151-D62C-154B-AF0C-6539C2798E3D}"/>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a:extLst>
              <a:ext uri="{FF2B5EF4-FFF2-40B4-BE49-F238E27FC236}">
                <a16:creationId xmlns:a16="http://schemas.microsoft.com/office/drawing/2014/main" id="{1CEE5A27-36FC-A941-93F8-380CE6EBAD47}"/>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364584779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图文-四图2">
    <p:spTree>
      <p:nvGrpSpPr>
        <p:cNvPr id="1" name=""/>
        <p:cNvGrpSpPr/>
        <p:nvPr/>
      </p:nvGrpSpPr>
      <p:grpSpPr>
        <a:xfrm>
          <a:off x="0" y="0"/>
          <a:ext cx="0" cy="0"/>
          <a:chOff x="0" y="0"/>
          <a:chExt cx="0" cy="0"/>
        </a:xfrm>
      </p:grpSpPr>
      <p:sp>
        <p:nvSpPr>
          <p:cNvPr id="21" name="文本占位符 3">
            <a:extLst>
              <a:ext uri="{FF2B5EF4-FFF2-40B4-BE49-F238E27FC236}">
                <a16:creationId xmlns:a16="http://schemas.microsoft.com/office/drawing/2014/main" id="{55767F96-943B-4E49-8137-8F4A25736CB8}"/>
              </a:ext>
            </a:extLst>
          </p:cNvPr>
          <p:cNvSpPr>
            <a:spLocks noGrp="1"/>
          </p:cNvSpPr>
          <p:nvPr>
            <p:ph type="body" sz="quarter" idx="25" hasCustomPrompt="1"/>
          </p:nvPr>
        </p:nvSpPr>
        <p:spPr>
          <a:xfrm>
            <a:off x="3449853" y="1978064"/>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a:extLst>
              <a:ext uri="{FF2B5EF4-FFF2-40B4-BE49-F238E27FC236}">
                <a16:creationId xmlns:a16="http://schemas.microsoft.com/office/drawing/2014/main" id="{15DE3700-F972-7D44-8398-44FAAEEA4695}"/>
              </a:ext>
            </a:extLst>
          </p:cNvPr>
          <p:cNvSpPr>
            <a:spLocks noGrp="1"/>
          </p:cNvSpPr>
          <p:nvPr>
            <p:ph type="body" sz="quarter" idx="26" hasCustomPrompt="1"/>
          </p:nvPr>
        </p:nvSpPr>
        <p:spPr>
          <a:xfrm>
            <a:off x="3449853" y="231776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a:extLst>
              <a:ext uri="{FF2B5EF4-FFF2-40B4-BE49-F238E27FC236}">
                <a16:creationId xmlns:a16="http://schemas.microsoft.com/office/drawing/2014/main" id="{FA72A4C6-BC93-7C49-B506-A90BB5C8435C}"/>
              </a:ext>
            </a:extLst>
          </p:cNvPr>
          <p:cNvSpPr>
            <a:spLocks noGrp="1"/>
          </p:cNvSpPr>
          <p:nvPr>
            <p:ph type="body" sz="quarter" idx="27" hasCustomPrompt="1"/>
          </p:nvPr>
        </p:nvSpPr>
        <p:spPr>
          <a:xfrm>
            <a:off x="9304560" y="1976660"/>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a:extLst>
              <a:ext uri="{FF2B5EF4-FFF2-40B4-BE49-F238E27FC236}">
                <a16:creationId xmlns:a16="http://schemas.microsoft.com/office/drawing/2014/main" id="{D182F0C5-70F3-CF4D-AC4B-E56FE8D06648}"/>
              </a:ext>
            </a:extLst>
          </p:cNvPr>
          <p:cNvSpPr>
            <a:spLocks noGrp="1"/>
          </p:cNvSpPr>
          <p:nvPr>
            <p:ph type="body" sz="quarter" idx="28" hasCustomPrompt="1"/>
          </p:nvPr>
        </p:nvSpPr>
        <p:spPr>
          <a:xfrm>
            <a:off x="9304560" y="2316360"/>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5" name="文本占位符 3">
            <a:extLst>
              <a:ext uri="{FF2B5EF4-FFF2-40B4-BE49-F238E27FC236}">
                <a16:creationId xmlns:a16="http://schemas.microsoft.com/office/drawing/2014/main" id="{4AFA75C3-89A4-724B-98D2-031659E22DA0}"/>
              </a:ext>
            </a:extLst>
          </p:cNvPr>
          <p:cNvSpPr>
            <a:spLocks noGrp="1"/>
          </p:cNvSpPr>
          <p:nvPr>
            <p:ph type="body" sz="quarter" idx="29" hasCustomPrompt="1"/>
          </p:nvPr>
        </p:nvSpPr>
        <p:spPr>
          <a:xfrm>
            <a:off x="9304560" y="4286289"/>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6" name="文本占位符 3">
            <a:extLst>
              <a:ext uri="{FF2B5EF4-FFF2-40B4-BE49-F238E27FC236}">
                <a16:creationId xmlns:a16="http://schemas.microsoft.com/office/drawing/2014/main" id="{1806EB1A-F2E4-D14D-8C5D-8FDA59E39863}"/>
              </a:ext>
            </a:extLst>
          </p:cNvPr>
          <p:cNvSpPr>
            <a:spLocks noGrp="1"/>
          </p:cNvSpPr>
          <p:nvPr>
            <p:ph type="body" sz="quarter" idx="30" hasCustomPrompt="1"/>
          </p:nvPr>
        </p:nvSpPr>
        <p:spPr>
          <a:xfrm>
            <a:off x="9304560" y="4625989"/>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7" name="文本占位符 3">
            <a:extLst>
              <a:ext uri="{FF2B5EF4-FFF2-40B4-BE49-F238E27FC236}">
                <a16:creationId xmlns:a16="http://schemas.microsoft.com/office/drawing/2014/main" id="{097A918D-FCCE-3F4B-944A-5A9D8C3456A7}"/>
              </a:ext>
            </a:extLst>
          </p:cNvPr>
          <p:cNvSpPr>
            <a:spLocks noGrp="1"/>
          </p:cNvSpPr>
          <p:nvPr>
            <p:ph type="body" sz="quarter" idx="31" hasCustomPrompt="1"/>
          </p:nvPr>
        </p:nvSpPr>
        <p:spPr>
          <a:xfrm>
            <a:off x="3449853" y="4289241"/>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8" name="文本占位符 3">
            <a:extLst>
              <a:ext uri="{FF2B5EF4-FFF2-40B4-BE49-F238E27FC236}">
                <a16:creationId xmlns:a16="http://schemas.microsoft.com/office/drawing/2014/main" id="{BAEE9C41-026B-2441-BA32-847BBFD6A649}"/>
              </a:ext>
            </a:extLst>
          </p:cNvPr>
          <p:cNvSpPr>
            <a:spLocks noGrp="1"/>
          </p:cNvSpPr>
          <p:nvPr>
            <p:ph type="body" sz="quarter" idx="32" hasCustomPrompt="1"/>
          </p:nvPr>
        </p:nvSpPr>
        <p:spPr>
          <a:xfrm>
            <a:off x="3449853" y="4628941"/>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829913"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4" name="图片占位符 6">
            <a:extLst>
              <a:ext uri="{FF2B5EF4-FFF2-40B4-BE49-F238E27FC236}">
                <a16:creationId xmlns:a16="http://schemas.microsoft.com/office/drawing/2014/main" id="{C6C640E5-5F3E-B143-904E-13A139A27219}"/>
              </a:ext>
            </a:extLst>
          </p:cNvPr>
          <p:cNvSpPr>
            <a:spLocks noGrp="1"/>
          </p:cNvSpPr>
          <p:nvPr>
            <p:ph type="pic" sz="quarter" idx="14" hasCustomPrompt="1"/>
          </p:nvPr>
        </p:nvSpPr>
        <p:spPr>
          <a:xfrm>
            <a:off x="829913"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5" name="图片占位符 6">
            <a:extLst>
              <a:ext uri="{FF2B5EF4-FFF2-40B4-BE49-F238E27FC236}">
                <a16:creationId xmlns:a16="http://schemas.microsoft.com/office/drawing/2014/main" id="{53474B48-21C2-3148-9F1B-55480F40E5D1}"/>
              </a:ext>
            </a:extLst>
          </p:cNvPr>
          <p:cNvSpPr>
            <a:spLocks noGrp="1"/>
          </p:cNvSpPr>
          <p:nvPr>
            <p:ph type="pic" sz="quarter" idx="15" hasCustomPrompt="1"/>
          </p:nvPr>
        </p:nvSpPr>
        <p:spPr>
          <a:xfrm>
            <a:off x="6679927"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6" name="图片占位符 6">
            <a:extLst>
              <a:ext uri="{FF2B5EF4-FFF2-40B4-BE49-F238E27FC236}">
                <a16:creationId xmlns:a16="http://schemas.microsoft.com/office/drawing/2014/main" id="{7A691898-7B35-E74B-B1D8-B73E58C93175}"/>
              </a:ext>
            </a:extLst>
          </p:cNvPr>
          <p:cNvSpPr>
            <a:spLocks noGrp="1"/>
          </p:cNvSpPr>
          <p:nvPr>
            <p:ph type="pic" sz="quarter" idx="16" hasCustomPrompt="1"/>
          </p:nvPr>
        </p:nvSpPr>
        <p:spPr>
          <a:xfrm>
            <a:off x="6679927"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DE9101A6-4174-8847-AE8C-EFB5A56F5FC7}"/>
              </a:ext>
            </a:extLst>
          </p:cNvPr>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0733312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图文-四图1">
    <p:spTree>
      <p:nvGrpSpPr>
        <p:cNvPr id="1" name=""/>
        <p:cNvGrpSpPr/>
        <p:nvPr/>
      </p:nvGrpSpPr>
      <p:grpSpPr>
        <a:xfrm>
          <a:off x="0" y="0"/>
          <a:ext cx="0" cy="0"/>
          <a:chOff x="0" y="0"/>
          <a:chExt cx="0" cy="0"/>
        </a:xfrm>
      </p:grpSpPr>
      <p:sp>
        <p:nvSpPr>
          <p:cNvPr id="18" name="文本占位符 3">
            <a:extLst>
              <a:ext uri="{FF2B5EF4-FFF2-40B4-BE49-F238E27FC236}">
                <a16:creationId xmlns:a16="http://schemas.microsoft.com/office/drawing/2014/main" id="{68E1DED5-97D6-4B4A-AED8-6B32E642DB4B}"/>
              </a:ext>
            </a:extLst>
          </p:cNvPr>
          <p:cNvSpPr>
            <a:spLocks noGrp="1"/>
          </p:cNvSpPr>
          <p:nvPr>
            <p:ph type="body" sz="quarter" idx="25" hasCustomPrompt="1"/>
          </p:nvPr>
        </p:nvSpPr>
        <p:spPr>
          <a:xfrm>
            <a:off x="935842"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9" name="文本占位符 3">
            <a:extLst>
              <a:ext uri="{FF2B5EF4-FFF2-40B4-BE49-F238E27FC236}">
                <a16:creationId xmlns:a16="http://schemas.microsoft.com/office/drawing/2014/main" id="{AF393931-A70C-B045-B21D-CDAC4372C4DE}"/>
              </a:ext>
            </a:extLst>
          </p:cNvPr>
          <p:cNvSpPr>
            <a:spLocks noGrp="1"/>
          </p:cNvSpPr>
          <p:nvPr>
            <p:ph type="body" sz="quarter" idx="26" hasCustomPrompt="1"/>
          </p:nvPr>
        </p:nvSpPr>
        <p:spPr>
          <a:xfrm>
            <a:off x="107494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4" name="文本占位符 3">
            <a:extLst>
              <a:ext uri="{FF2B5EF4-FFF2-40B4-BE49-F238E27FC236}">
                <a16:creationId xmlns:a16="http://schemas.microsoft.com/office/drawing/2014/main" id="{DC470E06-A184-694A-BE1B-1F1EF9651747}"/>
              </a:ext>
            </a:extLst>
          </p:cNvPr>
          <p:cNvSpPr>
            <a:spLocks noGrp="1"/>
          </p:cNvSpPr>
          <p:nvPr>
            <p:ph type="body" sz="quarter" idx="27" hasCustomPrompt="1"/>
          </p:nvPr>
        </p:nvSpPr>
        <p:spPr>
          <a:xfrm>
            <a:off x="3531652"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95D5F807-D0E0-EC44-A47A-B4E7A83947C6}"/>
              </a:ext>
            </a:extLst>
          </p:cNvPr>
          <p:cNvSpPr>
            <a:spLocks noGrp="1"/>
          </p:cNvSpPr>
          <p:nvPr>
            <p:ph type="body" sz="quarter" idx="28" hasCustomPrompt="1"/>
          </p:nvPr>
        </p:nvSpPr>
        <p:spPr>
          <a:xfrm>
            <a:off x="367075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6" name="文本占位符 3">
            <a:extLst>
              <a:ext uri="{FF2B5EF4-FFF2-40B4-BE49-F238E27FC236}">
                <a16:creationId xmlns:a16="http://schemas.microsoft.com/office/drawing/2014/main" id="{95BE16FE-15C5-D84B-BD11-D69C99CF307A}"/>
              </a:ext>
            </a:extLst>
          </p:cNvPr>
          <p:cNvSpPr>
            <a:spLocks noGrp="1"/>
          </p:cNvSpPr>
          <p:nvPr>
            <p:ph type="body" sz="quarter" idx="29" hasCustomPrompt="1"/>
          </p:nvPr>
        </p:nvSpPr>
        <p:spPr>
          <a:xfrm>
            <a:off x="6132407"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CC6FF825-5AF9-BC4A-9A66-5B60B6AE8E4C}"/>
              </a:ext>
            </a:extLst>
          </p:cNvPr>
          <p:cNvSpPr>
            <a:spLocks noGrp="1"/>
          </p:cNvSpPr>
          <p:nvPr>
            <p:ph type="body" sz="quarter" idx="30" hasCustomPrompt="1"/>
          </p:nvPr>
        </p:nvSpPr>
        <p:spPr>
          <a:xfrm>
            <a:off x="6271513"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4EAF9097-8D44-C94B-AFAF-308C9A092EDC}"/>
              </a:ext>
            </a:extLst>
          </p:cNvPr>
          <p:cNvSpPr>
            <a:spLocks noGrp="1"/>
          </p:cNvSpPr>
          <p:nvPr>
            <p:ph type="body" sz="quarter" idx="31" hasCustomPrompt="1"/>
          </p:nvPr>
        </p:nvSpPr>
        <p:spPr>
          <a:xfrm>
            <a:off x="8726253"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C05278A5-B4F1-954B-A3CF-5517C18C4309}"/>
              </a:ext>
            </a:extLst>
          </p:cNvPr>
          <p:cNvSpPr>
            <a:spLocks noGrp="1"/>
          </p:cNvSpPr>
          <p:nvPr>
            <p:ph type="body" sz="quarter" idx="32" hasCustomPrompt="1"/>
          </p:nvPr>
        </p:nvSpPr>
        <p:spPr>
          <a:xfrm>
            <a:off x="8865359"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3" name="图片 2">
            <a:extLst>
              <a:ext uri="{FF2B5EF4-FFF2-40B4-BE49-F238E27FC236}">
                <a16:creationId xmlns:a16="http://schemas.microsoft.com/office/drawing/2014/main" id="{1B3AF1DA-E0D8-924B-8F43-79590FD282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4" name="灯片编号占位符 1">
            <a:extLst>
              <a:ext uri="{FF2B5EF4-FFF2-40B4-BE49-F238E27FC236}">
                <a16:creationId xmlns:a16="http://schemas.microsoft.com/office/drawing/2014/main" id="{4962DD0C-1383-6C40-9317-5C16CF53A230}"/>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5" name="Picture Placeholder 8">
            <a:extLst>
              <a:ext uri="{FF2B5EF4-FFF2-40B4-BE49-F238E27FC236}">
                <a16:creationId xmlns:a16="http://schemas.microsoft.com/office/drawing/2014/main" id="{803C8D85-F895-0742-8B3C-A14369D40718}"/>
              </a:ext>
            </a:extLst>
          </p:cNvPr>
          <p:cNvSpPr>
            <a:spLocks noGrp="1"/>
          </p:cNvSpPr>
          <p:nvPr>
            <p:ph type="pic" sz="quarter" idx="12" hasCustomPrompt="1"/>
          </p:nvPr>
        </p:nvSpPr>
        <p:spPr>
          <a:xfrm>
            <a:off x="1033907"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a:extLst>
              <a:ext uri="{FF2B5EF4-FFF2-40B4-BE49-F238E27FC236}">
                <a16:creationId xmlns:a16="http://schemas.microsoft.com/office/drawing/2014/main" id="{5AD1CBFD-D51C-AF43-B96C-BD095600BF6E}"/>
              </a:ext>
            </a:extLst>
          </p:cNvPr>
          <p:cNvSpPr>
            <a:spLocks noGrp="1"/>
          </p:cNvSpPr>
          <p:nvPr>
            <p:ph type="pic" sz="quarter" idx="13" hasCustomPrompt="1"/>
          </p:nvPr>
        </p:nvSpPr>
        <p:spPr>
          <a:xfrm>
            <a:off x="3632036"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CA859CAB-8D44-0647-913C-627924496E45}"/>
              </a:ext>
            </a:extLst>
          </p:cNvPr>
          <p:cNvSpPr>
            <a:spLocks noGrp="1"/>
          </p:cNvSpPr>
          <p:nvPr>
            <p:ph type="pic" sz="quarter" idx="14" hasCustomPrompt="1"/>
          </p:nvPr>
        </p:nvSpPr>
        <p:spPr>
          <a:xfrm>
            <a:off x="6230165"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9368F8AB-CCF8-0E45-8127-5F49E006E69D}"/>
              </a:ext>
            </a:extLst>
          </p:cNvPr>
          <p:cNvSpPr>
            <a:spLocks noGrp="1"/>
          </p:cNvSpPr>
          <p:nvPr>
            <p:ph type="pic" sz="quarter" idx="15" hasCustomPrompt="1"/>
          </p:nvPr>
        </p:nvSpPr>
        <p:spPr>
          <a:xfrm>
            <a:off x="8828293"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600" indent="-228600"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3">
            <a:extLst>
              <a:ext uri="{FF2B5EF4-FFF2-40B4-BE49-F238E27FC236}">
                <a16:creationId xmlns:a16="http://schemas.microsoft.com/office/drawing/2014/main" id="{41E30E25-C521-BF4D-9A66-F9018AB4A25D}"/>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53039114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图文-四图3">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5E395CCD-E508-4744-A14B-51F4DD5857D7}"/>
              </a:ext>
            </a:extLst>
          </p:cNvPr>
          <p:cNvSpPr>
            <a:spLocks noGrp="1"/>
          </p:cNvSpPr>
          <p:nvPr>
            <p:ph type="pic" sz="quarter" idx="14" hasCustomPrompt="1"/>
          </p:nvPr>
        </p:nvSpPr>
        <p:spPr>
          <a:xfrm>
            <a:off x="9213652" y="171309"/>
            <a:ext cx="2809551"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565853D2-96F5-5449-AD81-D832C300A130}"/>
              </a:ext>
            </a:extLst>
          </p:cNvPr>
          <p:cNvSpPr>
            <a:spLocks noGrp="1"/>
          </p:cNvSpPr>
          <p:nvPr>
            <p:ph type="pic" sz="quarter" idx="13" hasCustomPrompt="1"/>
          </p:nvPr>
        </p:nvSpPr>
        <p:spPr>
          <a:xfrm>
            <a:off x="6057514" y="3488364"/>
            <a:ext cx="2979930"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755E37C-CFF1-1049-89E8-C2A00755B9A7}"/>
              </a:ext>
            </a:extLst>
          </p:cNvPr>
          <p:cNvSpPr>
            <a:spLocks noGrp="1"/>
          </p:cNvSpPr>
          <p:nvPr>
            <p:ph type="pic" sz="quarter" idx="15" hasCustomPrompt="1"/>
          </p:nvPr>
        </p:nvSpPr>
        <p:spPr>
          <a:xfrm>
            <a:off x="6057514" y="171309"/>
            <a:ext cx="2979930"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6032AB03-98B3-FF4D-9F81-A35A6CB01E2A}"/>
              </a:ext>
            </a:extLst>
          </p:cNvPr>
          <p:cNvSpPr>
            <a:spLocks noGrp="1"/>
          </p:cNvSpPr>
          <p:nvPr>
            <p:ph type="pic" sz="quarter" idx="16" hasCustomPrompt="1"/>
          </p:nvPr>
        </p:nvSpPr>
        <p:spPr>
          <a:xfrm>
            <a:off x="9213652" y="3488362"/>
            <a:ext cx="2809551"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文本占位符 3">
            <a:extLst>
              <a:ext uri="{FF2B5EF4-FFF2-40B4-BE49-F238E27FC236}">
                <a16:creationId xmlns:a16="http://schemas.microsoft.com/office/drawing/2014/main" id="{7D3FD0F9-6E73-694D-897F-3A7766F89052}"/>
              </a:ext>
            </a:extLst>
          </p:cNvPr>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14">
            <a:extLst>
              <a:ext uri="{FF2B5EF4-FFF2-40B4-BE49-F238E27FC236}">
                <a16:creationId xmlns:a16="http://schemas.microsoft.com/office/drawing/2014/main" id="{EA1956A3-B2BB-B54A-8723-6F047785AEF1}"/>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2" name="文本占位符 10">
            <a:extLst>
              <a:ext uri="{FF2B5EF4-FFF2-40B4-BE49-F238E27FC236}">
                <a16:creationId xmlns:a16="http://schemas.microsoft.com/office/drawing/2014/main" id="{1A68F221-F9FF-454F-9E18-4B5A9495872E}"/>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246328698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图文-四图4">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2612E835-36E0-6745-929C-BECEA477D875}"/>
              </a:ext>
            </a:extLst>
          </p:cNvPr>
          <p:cNvSpPr>
            <a:spLocks noGrp="1"/>
          </p:cNvSpPr>
          <p:nvPr>
            <p:ph type="pic" sz="quarter" idx="11" hasCustomPrompt="1"/>
          </p:nvPr>
        </p:nvSpPr>
        <p:spPr>
          <a:xfrm>
            <a:off x="-7257"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7">
            <a:extLst>
              <a:ext uri="{FF2B5EF4-FFF2-40B4-BE49-F238E27FC236}">
                <a16:creationId xmlns:a16="http://schemas.microsoft.com/office/drawing/2014/main" id="{CDE98053-FE0C-6B4B-9526-836AEF4D62C9}"/>
              </a:ext>
            </a:extLst>
          </p:cNvPr>
          <p:cNvSpPr>
            <a:spLocks noGrp="1"/>
          </p:cNvSpPr>
          <p:nvPr>
            <p:ph type="pic" sz="quarter" idx="12" hasCustomPrompt="1"/>
          </p:nvPr>
        </p:nvSpPr>
        <p:spPr>
          <a:xfrm>
            <a:off x="3052519"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7">
            <a:extLst>
              <a:ext uri="{FF2B5EF4-FFF2-40B4-BE49-F238E27FC236}">
                <a16:creationId xmlns:a16="http://schemas.microsoft.com/office/drawing/2014/main" id="{547DFFD5-6E07-1544-9ABB-3B45D9D48E79}"/>
              </a:ext>
            </a:extLst>
          </p:cNvPr>
          <p:cNvSpPr>
            <a:spLocks noGrp="1"/>
          </p:cNvSpPr>
          <p:nvPr>
            <p:ph type="pic" sz="quarter" idx="13" hasCustomPrompt="1"/>
          </p:nvPr>
        </p:nvSpPr>
        <p:spPr>
          <a:xfrm>
            <a:off x="6112295"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7">
            <a:extLst>
              <a:ext uri="{FF2B5EF4-FFF2-40B4-BE49-F238E27FC236}">
                <a16:creationId xmlns:a16="http://schemas.microsoft.com/office/drawing/2014/main" id="{DE30C907-BF64-0E47-9531-F4B5CB22D5FE}"/>
              </a:ext>
            </a:extLst>
          </p:cNvPr>
          <p:cNvSpPr>
            <a:spLocks noGrp="1"/>
          </p:cNvSpPr>
          <p:nvPr>
            <p:ph type="pic" sz="quarter" idx="14" hasCustomPrompt="1"/>
          </p:nvPr>
        </p:nvSpPr>
        <p:spPr>
          <a:xfrm>
            <a:off x="9172072"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517" lvl="0" indent="-317517" algn="ctr"/>
            <a:r>
              <a:rPr kumimoji="1" lang="zh-CN" altLang="en-US" dirty="0"/>
              <a:t>点击添加图片</a:t>
            </a:r>
          </a:p>
        </p:txBody>
      </p:sp>
      <p:sp>
        <p:nvSpPr>
          <p:cNvPr id="7" name="矩形">
            <a:extLst>
              <a:ext uri="{FF2B5EF4-FFF2-40B4-BE49-F238E27FC236}">
                <a16:creationId xmlns:a16="http://schemas.microsoft.com/office/drawing/2014/main" id="{F8AD1192-3E58-524C-ADC0-D9577D30801E}"/>
              </a:ext>
            </a:extLst>
          </p:cNvPr>
          <p:cNvSpPr/>
          <p:nvPr userDrawn="1"/>
        </p:nvSpPr>
        <p:spPr>
          <a:xfrm>
            <a:off x="794" y="3388466"/>
            <a:ext cx="12192000" cy="3481410"/>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20" name="文本占位符 3">
            <a:extLst>
              <a:ext uri="{FF2B5EF4-FFF2-40B4-BE49-F238E27FC236}">
                <a16:creationId xmlns:a16="http://schemas.microsoft.com/office/drawing/2014/main" id="{27ED4B11-F4E1-CE41-B696-F85CB00316AE}"/>
              </a:ext>
            </a:extLst>
          </p:cNvPr>
          <p:cNvSpPr>
            <a:spLocks noGrp="1"/>
          </p:cNvSpPr>
          <p:nvPr>
            <p:ph type="body" sz="quarter" idx="23" hasCustomPrompt="1"/>
          </p:nvPr>
        </p:nvSpPr>
        <p:spPr>
          <a:xfrm>
            <a:off x="458889" y="5122328"/>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a:extLst>
              <a:ext uri="{FF2B5EF4-FFF2-40B4-BE49-F238E27FC236}">
                <a16:creationId xmlns:a16="http://schemas.microsoft.com/office/drawing/2014/main" id="{B4E1186A-DC42-4A44-959F-C7A21E3B4A7C}"/>
              </a:ext>
            </a:extLst>
          </p:cNvPr>
          <p:cNvSpPr>
            <a:spLocks noGrp="1"/>
          </p:cNvSpPr>
          <p:nvPr>
            <p:ph type="body" sz="quarter" idx="24" hasCustomPrompt="1"/>
          </p:nvPr>
        </p:nvSpPr>
        <p:spPr>
          <a:xfrm>
            <a:off x="451269" y="5530554"/>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3">
            <a:extLst>
              <a:ext uri="{FF2B5EF4-FFF2-40B4-BE49-F238E27FC236}">
                <a16:creationId xmlns:a16="http://schemas.microsoft.com/office/drawing/2014/main" id="{C8D90DC6-3D69-2541-A062-0DF680965809}"/>
              </a:ext>
            </a:extLst>
          </p:cNvPr>
          <p:cNvSpPr>
            <a:spLocks noGrp="1"/>
          </p:cNvSpPr>
          <p:nvPr>
            <p:ph type="body" sz="quarter" idx="25" hasCustomPrompt="1"/>
          </p:nvPr>
        </p:nvSpPr>
        <p:spPr>
          <a:xfrm>
            <a:off x="3505612" y="5124107"/>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3" name="文本占位符 3">
            <a:extLst>
              <a:ext uri="{FF2B5EF4-FFF2-40B4-BE49-F238E27FC236}">
                <a16:creationId xmlns:a16="http://schemas.microsoft.com/office/drawing/2014/main" id="{38A1058D-2147-7F48-AF29-2610B687D12E}"/>
              </a:ext>
            </a:extLst>
          </p:cNvPr>
          <p:cNvSpPr>
            <a:spLocks noGrp="1"/>
          </p:cNvSpPr>
          <p:nvPr>
            <p:ph type="body" sz="quarter" idx="26" hasCustomPrompt="1"/>
          </p:nvPr>
        </p:nvSpPr>
        <p:spPr>
          <a:xfrm>
            <a:off x="3497992"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4" name="文本占位符 3">
            <a:extLst>
              <a:ext uri="{FF2B5EF4-FFF2-40B4-BE49-F238E27FC236}">
                <a16:creationId xmlns:a16="http://schemas.microsoft.com/office/drawing/2014/main" id="{57BBE337-CE54-DF47-AAF8-65688ED9C4CF}"/>
              </a:ext>
            </a:extLst>
          </p:cNvPr>
          <p:cNvSpPr>
            <a:spLocks noGrp="1"/>
          </p:cNvSpPr>
          <p:nvPr>
            <p:ph type="body" sz="quarter" idx="27" hasCustomPrompt="1"/>
          </p:nvPr>
        </p:nvSpPr>
        <p:spPr>
          <a:xfrm>
            <a:off x="6572983" y="5124107"/>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8A8936F5-8042-A945-84CC-DEBD36E015E9}"/>
              </a:ext>
            </a:extLst>
          </p:cNvPr>
          <p:cNvSpPr>
            <a:spLocks noGrp="1"/>
          </p:cNvSpPr>
          <p:nvPr>
            <p:ph type="body" sz="quarter" idx="28" hasCustomPrompt="1"/>
          </p:nvPr>
        </p:nvSpPr>
        <p:spPr>
          <a:xfrm>
            <a:off x="6565363"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6" name="文本占位符 3">
            <a:extLst>
              <a:ext uri="{FF2B5EF4-FFF2-40B4-BE49-F238E27FC236}">
                <a16:creationId xmlns:a16="http://schemas.microsoft.com/office/drawing/2014/main" id="{F2A070CF-741E-734D-8A24-15DEB020A189}"/>
              </a:ext>
            </a:extLst>
          </p:cNvPr>
          <p:cNvSpPr>
            <a:spLocks noGrp="1"/>
          </p:cNvSpPr>
          <p:nvPr>
            <p:ph type="body" sz="quarter" idx="29" hasCustomPrompt="1"/>
          </p:nvPr>
        </p:nvSpPr>
        <p:spPr>
          <a:xfrm>
            <a:off x="9628660" y="5124107"/>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E6345616-C7AD-A647-AFB0-E068B6E4E089}"/>
              </a:ext>
            </a:extLst>
          </p:cNvPr>
          <p:cNvSpPr>
            <a:spLocks noGrp="1"/>
          </p:cNvSpPr>
          <p:nvPr>
            <p:ph type="body" sz="quarter" idx="30" hasCustomPrompt="1"/>
          </p:nvPr>
        </p:nvSpPr>
        <p:spPr>
          <a:xfrm>
            <a:off x="9621040"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 name="灯片编号占位符 1">
            <a:extLst>
              <a:ext uri="{FF2B5EF4-FFF2-40B4-BE49-F238E27FC236}">
                <a16:creationId xmlns:a16="http://schemas.microsoft.com/office/drawing/2014/main" id="{A477FB35-3D68-D54B-8B14-D03F8B1B7C52}"/>
              </a:ext>
            </a:extLst>
          </p:cNvPr>
          <p:cNvSpPr>
            <a:spLocks noGrp="1"/>
          </p:cNvSpPr>
          <p:nvPr>
            <p:ph type="sldNum" sz="quarter" idx="10"/>
          </p:nvPr>
        </p:nvSpPr>
        <p:spPr>
          <a:xfrm>
            <a:off x="11686101" y="6540501"/>
            <a:ext cx="232436"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28" name="文本占位符 3">
            <a:extLst>
              <a:ext uri="{FF2B5EF4-FFF2-40B4-BE49-F238E27FC236}">
                <a16:creationId xmlns:a16="http://schemas.microsoft.com/office/drawing/2014/main" id="{BA1C6BBD-C037-964B-B011-B94D5797D678}"/>
              </a:ext>
            </a:extLst>
          </p:cNvPr>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5826853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图文-六图1">
    <p:spTree>
      <p:nvGrpSpPr>
        <p:cNvPr id="1" name=""/>
        <p:cNvGrpSpPr/>
        <p:nvPr/>
      </p:nvGrpSpPr>
      <p:grpSpPr>
        <a:xfrm>
          <a:off x="0" y="0"/>
          <a:ext cx="0" cy="0"/>
          <a:chOff x="0" y="0"/>
          <a:chExt cx="0" cy="0"/>
        </a:xfrm>
      </p:grpSpPr>
      <p:sp>
        <p:nvSpPr>
          <p:cNvPr id="11" name="图片占位符 2">
            <a:extLst>
              <a:ext uri="{FF2B5EF4-FFF2-40B4-BE49-F238E27FC236}">
                <a16:creationId xmlns:a16="http://schemas.microsoft.com/office/drawing/2014/main" id="{7D2255BF-A18D-3F4F-9EBA-8D8BF89E7B78}"/>
              </a:ext>
            </a:extLst>
          </p:cNvPr>
          <p:cNvSpPr>
            <a:spLocks noGrp="1"/>
          </p:cNvSpPr>
          <p:nvPr>
            <p:ph type="pic" sz="quarter" idx="15" hasCustomPrompt="1"/>
          </p:nvPr>
        </p:nvSpPr>
        <p:spPr>
          <a:xfrm>
            <a:off x="856562" y="1856207"/>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2" name="图片占位符 2">
            <a:extLst>
              <a:ext uri="{FF2B5EF4-FFF2-40B4-BE49-F238E27FC236}">
                <a16:creationId xmlns:a16="http://schemas.microsoft.com/office/drawing/2014/main" id="{81762D4F-3C9A-AC4E-AA15-46BD69C9E6C7}"/>
              </a:ext>
            </a:extLst>
          </p:cNvPr>
          <p:cNvSpPr>
            <a:spLocks noGrp="1"/>
          </p:cNvSpPr>
          <p:nvPr>
            <p:ph type="pic" sz="quarter" idx="16" hasCustomPrompt="1"/>
          </p:nvPr>
        </p:nvSpPr>
        <p:spPr>
          <a:xfrm>
            <a:off x="4476212" y="1856206"/>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3" name="图片占位符 2">
            <a:extLst>
              <a:ext uri="{FF2B5EF4-FFF2-40B4-BE49-F238E27FC236}">
                <a16:creationId xmlns:a16="http://schemas.microsoft.com/office/drawing/2014/main" id="{F8693428-E40E-F940-866C-47FB67D30EFB}"/>
              </a:ext>
            </a:extLst>
          </p:cNvPr>
          <p:cNvSpPr>
            <a:spLocks noGrp="1"/>
          </p:cNvSpPr>
          <p:nvPr>
            <p:ph type="pic" sz="quarter" idx="17" hasCustomPrompt="1"/>
          </p:nvPr>
        </p:nvSpPr>
        <p:spPr>
          <a:xfrm>
            <a:off x="8095863" y="185620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4" name="图片占位符 2">
            <a:extLst>
              <a:ext uri="{FF2B5EF4-FFF2-40B4-BE49-F238E27FC236}">
                <a16:creationId xmlns:a16="http://schemas.microsoft.com/office/drawing/2014/main" id="{B4B9D7A3-D15C-F047-93E4-5C013B5D3AAC}"/>
              </a:ext>
            </a:extLst>
          </p:cNvPr>
          <p:cNvSpPr>
            <a:spLocks noGrp="1"/>
          </p:cNvSpPr>
          <p:nvPr>
            <p:ph type="pic" sz="quarter" idx="18" hasCustomPrompt="1"/>
          </p:nvPr>
        </p:nvSpPr>
        <p:spPr>
          <a:xfrm>
            <a:off x="856562" y="430026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17" lvl="0" indent="-317517" algn="ctr"/>
            <a:r>
              <a:rPr kumimoji="1" lang="zh-CN" altLang="en-US" dirty="0"/>
              <a:t>点击添加图片</a:t>
            </a:r>
          </a:p>
        </p:txBody>
      </p:sp>
      <p:sp>
        <p:nvSpPr>
          <p:cNvPr id="26" name="图片占位符 2">
            <a:extLst>
              <a:ext uri="{FF2B5EF4-FFF2-40B4-BE49-F238E27FC236}">
                <a16:creationId xmlns:a16="http://schemas.microsoft.com/office/drawing/2014/main" id="{94F50468-0C1B-DF4C-9AD9-48B37192E358}"/>
              </a:ext>
            </a:extLst>
          </p:cNvPr>
          <p:cNvSpPr>
            <a:spLocks noGrp="1"/>
          </p:cNvSpPr>
          <p:nvPr>
            <p:ph type="pic" sz="quarter" idx="19" hasCustomPrompt="1"/>
          </p:nvPr>
        </p:nvSpPr>
        <p:spPr>
          <a:xfrm>
            <a:off x="4476212" y="4300264"/>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7" name="图片占位符 2">
            <a:extLst>
              <a:ext uri="{FF2B5EF4-FFF2-40B4-BE49-F238E27FC236}">
                <a16:creationId xmlns:a16="http://schemas.microsoft.com/office/drawing/2014/main" id="{A0334CBD-6455-0C47-868A-DD1AE3F97DC0}"/>
              </a:ext>
            </a:extLst>
          </p:cNvPr>
          <p:cNvSpPr>
            <a:spLocks noGrp="1"/>
          </p:cNvSpPr>
          <p:nvPr>
            <p:ph type="pic" sz="quarter" idx="20" hasCustomPrompt="1"/>
          </p:nvPr>
        </p:nvSpPr>
        <p:spPr>
          <a:xfrm>
            <a:off x="8095863" y="4300263"/>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14" name="图片 13">
            <a:extLst>
              <a:ext uri="{FF2B5EF4-FFF2-40B4-BE49-F238E27FC236}">
                <a16:creationId xmlns:a16="http://schemas.microsoft.com/office/drawing/2014/main" id="{CC43D3D4-DABA-264F-A7D5-87F238142A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10" name="灯片编号占位符 1">
            <a:extLst>
              <a:ext uri="{FF2B5EF4-FFF2-40B4-BE49-F238E27FC236}">
                <a16:creationId xmlns:a16="http://schemas.microsoft.com/office/drawing/2014/main" id="{2EE1A245-7953-514E-98BB-81CFC38E8091}"/>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5" name="文本占位符 3">
            <a:extLst>
              <a:ext uri="{FF2B5EF4-FFF2-40B4-BE49-F238E27FC236}">
                <a16:creationId xmlns:a16="http://schemas.microsoft.com/office/drawing/2014/main" id="{A31CAF1E-FE85-E245-9DA6-ED61BE9577F5}"/>
              </a:ext>
            </a:extLst>
          </p:cNvPr>
          <p:cNvSpPr>
            <a:spLocks noGrp="1"/>
          </p:cNvSpPr>
          <p:nvPr>
            <p:ph type="body" sz="quarter" idx="21"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836839024"/>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图文-多图1">
    <p:spTree>
      <p:nvGrpSpPr>
        <p:cNvPr id="1" name=""/>
        <p:cNvGrpSpPr/>
        <p:nvPr/>
      </p:nvGrpSpPr>
      <p:grpSpPr>
        <a:xfrm>
          <a:off x="0" y="0"/>
          <a:ext cx="0" cy="0"/>
          <a:chOff x="0" y="0"/>
          <a:chExt cx="0" cy="0"/>
        </a:xfrm>
      </p:grpSpPr>
      <p:sp>
        <p:nvSpPr>
          <p:cNvPr id="10" name="Rectangle 23">
            <a:extLst>
              <a:ext uri="{FF2B5EF4-FFF2-40B4-BE49-F238E27FC236}">
                <a16:creationId xmlns:a16="http://schemas.microsoft.com/office/drawing/2014/main" id="{FDCA8C18-A6F1-9441-A6FE-9D36A00997A3}"/>
              </a:ext>
            </a:extLst>
          </p:cNvPr>
          <p:cNvSpPr/>
          <p:nvPr userDrawn="1"/>
        </p:nvSpPr>
        <p:spPr>
          <a:xfrm>
            <a:off x="3976463" y="1125538"/>
            <a:ext cx="23034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Montserrat Bold"/>
              <a:ea typeface="腾讯体 W7"/>
              <a:cs typeface="+mn-cs"/>
              <a:sym typeface="Helvetica Neue"/>
            </a:endParaRPr>
          </a:p>
        </p:txBody>
      </p:sp>
      <p:sp>
        <p:nvSpPr>
          <p:cNvPr id="14" name="文本占位符 3">
            <a:extLst>
              <a:ext uri="{FF2B5EF4-FFF2-40B4-BE49-F238E27FC236}">
                <a16:creationId xmlns:a16="http://schemas.microsoft.com/office/drawing/2014/main" id="{B4382485-1AD8-1840-96EA-39CB97D063C7}"/>
              </a:ext>
            </a:extLst>
          </p:cNvPr>
          <p:cNvSpPr>
            <a:spLocks noGrp="1"/>
          </p:cNvSpPr>
          <p:nvPr>
            <p:ph type="body" sz="quarter" idx="25" hasCustomPrompt="1"/>
          </p:nvPr>
        </p:nvSpPr>
        <p:spPr>
          <a:xfrm>
            <a:off x="4085891" y="1397029"/>
            <a:ext cx="2073651" cy="722313"/>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5" name="文本占位符 3">
            <a:extLst>
              <a:ext uri="{FF2B5EF4-FFF2-40B4-BE49-F238E27FC236}">
                <a16:creationId xmlns:a16="http://schemas.microsoft.com/office/drawing/2014/main" id="{9ED7688D-9711-A64C-867D-BA023AEC103A}"/>
              </a:ext>
            </a:extLst>
          </p:cNvPr>
          <p:cNvSpPr>
            <a:spLocks noGrp="1"/>
          </p:cNvSpPr>
          <p:nvPr>
            <p:ph type="body" sz="quarter" idx="26" hasCustomPrompt="1"/>
          </p:nvPr>
        </p:nvSpPr>
        <p:spPr>
          <a:xfrm>
            <a:off x="4085891" y="2036395"/>
            <a:ext cx="2073651"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289BDA33-3B2C-BD45-A0D3-A0C393CD725B}"/>
              </a:ext>
            </a:extLst>
          </p:cNvPr>
          <p:cNvSpPr>
            <a:spLocks noGrp="1"/>
          </p:cNvSpPr>
          <p:nvPr>
            <p:ph type="pic" sz="quarter" idx="30" hasCustomPrompt="1"/>
          </p:nvPr>
        </p:nvSpPr>
        <p:spPr>
          <a:xfrm>
            <a:off x="1534874" y="1125538"/>
            <a:ext cx="23037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8D0FA77C-DDE1-0441-9BC7-86709C2576E1}"/>
              </a:ext>
            </a:extLst>
          </p:cNvPr>
          <p:cNvSpPr>
            <a:spLocks noGrp="1"/>
          </p:cNvSpPr>
          <p:nvPr>
            <p:ph type="pic" sz="quarter" idx="31" hasCustomPrompt="1"/>
          </p:nvPr>
        </p:nvSpPr>
        <p:spPr>
          <a:xfrm>
            <a:off x="1534874"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F6B4B56-4E20-BD43-9E61-F36DD0EAA167}"/>
              </a:ext>
            </a:extLst>
          </p:cNvPr>
          <p:cNvSpPr>
            <a:spLocks noGrp="1"/>
          </p:cNvSpPr>
          <p:nvPr>
            <p:ph type="pic" sz="quarter" idx="33" hasCustomPrompt="1"/>
          </p:nvPr>
        </p:nvSpPr>
        <p:spPr>
          <a:xfrm>
            <a:off x="7850770"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3AE2E01A-9DA1-9D44-8237-B477588C4E10}"/>
              </a:ext>
            </a:extLst>
          </p:cNvPr>
          <p:cNvSpPr>
            <a:spLocks noGrp="1"/>
          </p:cNvSpPr>
          <p:nvPr>
            <p:ph type="pic" sz="quarter" idx="34" hasCustomPrompt="1"/>
          </p:nvPr>
        </p:nvSpPr>
        <p:spPr>
          <a:xfrm>
            <a:off x="6417753" y="1125538"/>
            <a:ext cx="4263838"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a:extLst>
              <a:ext uri="{FF2B5EF4-FFF2-40B4-BE49-F238E27FC236}">
                <a16:creationId xmlns:a16="http://schemas.microsoft.com/office/drawing/2014/main" id="{9A5425DF-6503-054F-A485-89DC97F66185}"/>
              </a:ext>
            </a:extLst>
          </p:cNvPr>
          <p:cNvSpPr>
            <a:spLocks noGrp="1"/>
          </p:cNvSpPr>
          <p:nvPr>
            <p:ph type="pic" sz="quarter" idx="35" hasCustomPrompt="1"/>
          </p:nvPr>
        </p:nvSpPr>
        <p:spPr>
          <a:xfrm>
            <a:off x="4515226" y="3575958"/>
            <a:ext cx="3186012"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1" name="文本占位符 3">
            <a:extLst>
              <a:ext uri="{FF2B5EF4-FFF2-40B4-BE49-F238E27FC236}">
                <a16:creationId xmlns:a16="http://schemas.microsoft.com/office/drawing/2014/main" id="{1B4601CD-498B-E247-BAD5-6FE778901074}"/>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25942337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SIG彩色logo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83155BDC-7218-3F46-8CA3-2B40398F3630}"/>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18217085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white-空白带页码">
    <p:spTree>
      <p:nvGrpSpPr>
        <p:cNvPr id="1" name=""/>
        <p:cNvGrpSpPr/>
        <p:nvPr/>
      </p:nvGrpSpPr>
      <p:grpSpPr>
        <a:xfrm>
          <a:off x="0" y="0"/>
          <a:ext cx="0" cy="0"/>
          <a:chOff x="0" y="0"/>
          <a:chExt cx="0" cy="0"/>
        </a:xfrm>
      </p:grpSpPr>
      <p:sp>
        <p:nvSpPr>
          <p:cNvPr id="3" name="灯片编号占位符 1">
            <a:extLst>
              <a:ext uri="{FF2B5EF4-FFF2-40B4-BE49-F238E27FC236}">
                <a16:creationId xmlns:a16="http://schemas.microsoft.com/office/drawing/2014/main" id="{0EE0FAEA-DD0F-7148-9857-3132B4C5B54A}"/>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221312347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whit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3024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文-人物图片">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C06D34E-6C98-5246-B4F3-362BF2C95B0C}"/>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32">
            <a:extLst>
              <a:ext uri="{FF2B5EF4-FFF2-40B4-BE49-F238E27FC236}">
                <a16:creationId xmlns:a16="http://schemas.microsoft.com/office/drawing/2014/main" id="{05B1584B-A45E-6E4F-A5FE-647FC1B96DA3}"/>
              </a:ext>
            </a:extLst>
          </p:cNvPr>
          <p:cNvSpPr>
            <a:spLocks noGrp="1"/>
          </p:cNvSpPr>
          <p:nvPr>
            <p:ph type="body" sz="quarter" idx="12" hasCustomPrompt="1"/>
          </p:nvPr>
        </p:nvSpPr>
        <p:spPr>
          <a:xfrm>
            <a:off x="514981" y="1374558"/>
            <a:ext cx="6254987" cy="4472060"/>
          </a:xfrm>
          <a:prstGeom prst="rect">
            <a:avLst/>
          </a:prstGeom>
        </p:spPr>
        <p:txBody>
          <a:bodyPr anchor="ctr">
            <a:normAutofit/>
          </a:bodyPr>
          <a:lstStyle>
            <a:lvl1pPr marL="0" indent="0" algn="l">
              <a:lnSpc>
                <a:spcPct val="150000"/>
              </a:lnSpc>
              <a:buNone/>
              <a:defRPr sz="2000" b="1" i="0">
                <a:solidFill>
                  <a:srgbClr val="0060F0"/>
                </a:solidFill>
                <a:latin typeface="TencentSans W7" panose="020C04030202040F0204" pitchFamily="34" charset="-122"/>
                <a:ea typeface="TencentSans W7" panose="020C04030202040F0204" pitchFamily="34" charset="-122"/>
              </a:defRPr>
            </a:lvl1pPr>
            <a:lvl5pPr marL="1270063" indent="0">
              <a:buNone/>
              <a:defRPr/>
            </a:lvl5pPr>
          </a:lstStyle>
          <a:p>
            <a:pPr lvl="0"/>
            <a:r>
              <a:rPr kumimoji="1" lang="zh-CN" altLang="en-US" dirty="0"/>
              <a:t>内容</a:t>
            </a:r>
          </a:p>
        </p:txBody>
      </p:sp>
      <p:sp>
        <p:nvSpPr>
          <p:cNvPr id="3" name="图片占位符 2">
            <a:extLst>
              <a:ext uri="{FF2B5EF4-FFF2-40B4-BE49-F238E27FC236}">
                <a16:creationId xmlns:a16="http://schemas.microsoft.com/office/drawing/2014/main" id="{3BC9F8EE-0EF9-5841-892B-3D4E0B26ADE9}"/>
              </a:ext>
            </a:extLst>
          </p:cNvPr>
          <p:cNvSpPr>
            <a:spLocks noGrp="1"/>
          </p:cNvSpPr>
          <p:nvPr>
            <p:ph type="pic" sz="quarter" idx="13" hasCustomPrompt="1"/>
          </p:nvPr>
        </p:nvSpPr>
        <p:spPr>
          <a:xfrm>
            <a:off x="7763880" y="1374558"/>
            <a:ext cx="3914725" cy="447206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7" name="文本占位符 32">
            <a:extLst>
              <a:ext uri="{FF2B5EF4-FFF2-40B4-BE49-F238E27FC236}">
                <a16:creationId xmlns:a16="http://schemas.microsoft.com/office/drawing/2014/main" id="{21104DFA-68B6-B34A-8703-CE6120EFCBBD}"/>
              </a:ext>
            </a:extLst>
          </p:cNvPr>
          <p:cNvSpPr>
            <a:spLocks noGrp="1"/>
          </p:cNvSpPr>
          <p:nvPr>
            <p:ph type="body" sz="quarter" idx="14" hasCustomPrompt="1"/>
          </p:nvPr>
        </p:nvSpPr>
        <p:spPr>
          <a:xfrm>
            <a:off x="7763879" y="6008990"/>
            <a:ext cx="3914725" cy="576693"/>
          </a:xfrm>
          <a:prstGeom prst="rect">
            <a:avLst/>
          </a:prstGeom>
        </p:spPr>
        <p:txBody>
          <a:bodyPr>
            <a:normAutofit/>
          </a:bodyPr>
          <a:lstStyle>
            <a:lvl1pPr marL="0" indent="0" algn="r">
              <a:lnSpc>
                <a:spcPct val="120000"/>
              </a:lnSpc>
              <a:buNone/>
              <a:defRPr sz="1200" b="1" i="0">
                <a:solidFill>
                  <a:schemeClr val="tx2"/>
                </a:solidFill>
                <a:latin typeface="TencentSans W7" panose="020C04030202040F0204" pitchFamily="34" charset="-122"/>
                <a:ea typeface="TencentSans W7" panose="020C04030202040F0204" pitchFamily="34" charset="-122"/>
              </a:defRPr>
            </a:lvl1pPr>
            <a:lvl5pPr marL="1270063" indent="0">
              <a:buNone/>
              <a:defRPr/>
            </a:lvl5pPr>
          </a:lstStyle>
          <a:p>
            <a:pPr lvl="0"/>
            <a:r>
              <a:rPr kumimoji="1" lang="zh-CN" altLang="en-US" dirty="0"/>
              <a:t>人物名称</a:t>
            </a:r>
          </a:p>
        </p:txBody>
      </p:sp>
      <p:pic>
        <p:nvPicPr>
          <p:cNvPr id="12" name="图片 11">
            <a:extLst>
              <a:ext uri="{FF2B5EF4-FFF2-40B4-BE49-F238E27FC236}">
                <a16:creationId xmlns:a16="http://schemas.microsoft.com/office/drawing/2014/main" id="{F6112379-6397-AC45-AC19-50BDADEF17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8" name="灯片编号占位符 1">
            <a:extLst>
              <a:ext uri="{FF2B5EF4-FFF2-40B4-BE49-F238E27FC236}">
                <a16:creationId xmlns:a16="http://schemas.microsoft.com/office/drawing/2014/main" id="{0C6263DF-AE36-8249-88D4-C402852A0312}"/>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980182822"/>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图文-单图1">
    <p:spTree>
      <p:nvGrpSpPr>
        <p:cNvPr id="1" name=""/>
        <p:cNvGrpSpPr/>
        <p:nvPr/>
      </p:nvGrpSpPr>
      <p:grpSpPr>
        <a:xfrm>
          <a:off x="0" y="0"/>
          <a:ext cx="0" cy="0"/>
          <a:chOff x="0" y="0"/>
          <a:chExt cx="0" cy="0"/>
        </a:xfrm>
      </p:grpSpPr>
      <p:sp>
        <p:nvSpPr>
          <p:cNvPr id="4" name="矩形">
            <a:extLst>
              <a:ext uri="{FF2B5EF4-FFF2-40B4-BE49-F238E27FC236}">
                <a16:creationId xmlns:a16="http://schemas.microsoft.com/office/drawing/2014/main" id="{6018A8EB-B542-8148-ADFD-3E3A902AB1D5}"/>
              </a:ext>
            </a:extLst>
          </p:cNvPr>
          <p:cNvSpPr/>
          <p:nvPr userDrawn="1"/>
        </p:nvSpPr>
        <p:spPr>
          <a:xfrm>
            <a:off x="-2788" y="-4234"/>
            <a:ext cx="38077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4953000"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buFontTx/>
              <a:buNone/>
              <a:defRPr lang="zh-CN" altLang="en-US" sz="800">
                <a:solidFill>
                  <a:schemeClr val="bg1"/>
                </a:solidFill>
              </a:defRPr>
            </a:lvl1pPr>
          </a:lstStyle>
          <a:p>
            <a:pPr lvl="0" algn="ctr"/>
            <a:r>
              <a:rPr kumimoji="1" lang="zh-CN" altLang="en-US" dirty="0"/>
              <a:t>点击添加图片</a:t>
            </a:r>
          </a:p>
        </p:txBody>
      </p:sp>
      <p:sp>
        <p:nvSpPr>
          <p:cNvPr id="21" name="文本占位符 20">
            <a:extLst>
              <a:ext uri="{FF2B5EF4-FFF2-40B4-BE49-F238E27FC236}">
                <a16:creationId xmlns:a16="http://schemas.microsoft.com/office/drawing/2014/main" id="{65D89592-18DA-D542-ACD8-B580340DD649}"/>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E0909082-C6DF-C94F-AB7A-F399DA7580B9}"/>
              </a:ext>
            </a:extLst>
          </p:cNvPr>
          <p:cNvSpPr>
            <a:spLocks noGrp="1"/>
          </p:cNvSpPr>
          <p:nvPr>
            <p:ph type="body" sz="quarter" idx="26" hasCustomPrompt="1"/>
          </p:nvPr>
        </p:nvSpPr>
        <p:spPr>
          <a:xfrm>
            <a:off x="5462436"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24" name="文本占位符 20">
            <a:extLst>
              <a:ext uri="{FF2B5EF4-FFF2-40B4-BE49-F238E27FC236}">
                <a16:creationId xmlns:a16="http://schemas.microsoft.com/office/drawing/2014/main" id="{3EF2CD6D-B2E2-7549-BCBD-BAEB86337CA5}"/>
              </a:ext>
            </a:extLst>
          </p:cNvPr>
          <p:cNvSpPr>
            <a:spLocks noGrp="1"/>
          </p:cNvSpPr>
          <p:nvPr>
            <p:ph type="body" sz="quarter" idx="32" hasCustomPrompt="1"/>
          </p:nvPr>
        </p:nvSpPr>
        <p:spPr>
          <a:xfrm>
            <a:off x="427022" y="2832538"/>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7" name="文本占位符 20">
            <a:extLst>
              <a:ext uri="{FF2B5EF4-FFF2-40B4-BE49-F238E27FC236}">
                <a16:creationId xmlns:a16="http://schemas.microsoft.com/office/drawing/2014/main" id="{B74D12FC-6220-864F-BCC8-721A38A776C9}"/>
              </a:ext>
            </a:extLst>
          </p:cNvPr>
          <p:cNvSpPr>
            <a:spLocks noGrp="1"/>
          </p:cNvSpPr>
          <p:nvPr>
            <p:ph type="body" sz="quarter" idx="34" hasCustomPrompt="1"/>
          </p:nvPr>
        </p:nvSpPr>
        <p:spPr>
          <a:xfrm>
            <a:off x="427022" y="4475852"/>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3" name="文本占位符 20">
            <a:extLst>
              <a:ext uri="{FF2B5EF4-FFF2-40B4-BE49-F238E27FC236}">
                <a16:creationId xmlns:a16="http://schemas.microsoft.com/office/drawing/2014/main" id="{4F5B606F-D677-9B4A-B52E-A56E182CF993}"/>
              </a:ext>
            </a:extLst>
          </p:cNvPr>
          <p:cNvSpPr>
            <a:spLocks noGrp="1"/>
          </p:cNvSpPr>
          <p:nvPr>
            <p:ph type="body" sz="quarter" idx="36" hasCustomPrompt="1"/>
          </p:nvPr>
        </p:nvSpPr>
        <p:spPr>
          <a:xfrm>
            <a:off x="427021" y="3968660"/>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C000"/>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4" name="文本占位符 20">
            <a:extLst>
              <a:ext uri="{FF2B5EF4-FFF2-40B4-BE49-F238E27FC236}">
                <a16:creationId xmlns:a16="http://schemas.microsoft.com/office/drawing/2014/main" id="{90271A85-BC20-BF42-8F3F-43C0402DDC82}"/>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392477592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图文-单图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303845"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C8CDE976-7E90-E649-931F-BC49C21D67FA}"/>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2172B4A6-EE94-F14B-A0E5-6AAD8FF95822}"/>
              </a:ext>
            </a:extLst>
          </p:cNvPr>
          <p:cNvSpPr>
            <a:spLocks noGrp="1"/>
          </p:cNvSpPr>
          <p:nvPr>
            <p:ph type="body" sz="quarter" idx="26" hasCustomPrompt="1"/>
          </p:nvPr>
        </p:nvSpPr>
        <p:spPr>
          <a:xfrm>
            <a:off x="5753445"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A3628BA3-B152-A745-B7BF-6D9B0CD9BC5C}"/>
              </a:ext>
            </a:extLst>
          </p:cNvPr>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AE60A332-B5E3-BC42-AF9F-75BD2870613F}"/>
              </a:ext>
            </a:extLst>
          </p:cNvPr>
          <p:cNvSpPr>
            <a:spLocks noGrp="1"/>
          </p:cNvSpPr>
          <p:nvPr>
            <p:ph type="body" sz="quarter" idx="33" hasCustomPrompt="1"/>
          </p:nvPr>
        </p:nvSpPr>
        <p:spPr>
          <a:xfrm>
            <a:off x="427021" y="37040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2D9E8C2E-054F-1845-A5C4-DCB493C919F7}"/>
              </a:ext>
            </a:extLst>
          </p:cNvPr>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DAF37E30-9A68-B845-9073-5C69D6903D02}"/>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15554082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图文-单图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573043" y="1631950"/>
            <a:ext cx="5220001" cy="312738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17" lvl="0" indent="-317517" algn="ctr"/>
            <a:r>
              <a:rPr kumimoji="1" lang="zh-CN" altLang="en-US" dirty="0"/>
              <a:t>点击添加图片</a:t>
            </a:r>
          </a:p>
        </p:txBody>
      </p:sp>
      <p:sp>
        <p:nvSpPr>
          <p:cNvPr id="9" name="矩形">
            <a:extLst>
              <a:ext uri="{FF2B5EF4-FFF2-40B4-BE49-F238E27FC236}">
                <a16:creationId xmlns:a16="http://schemas.microsoft.com/office/drawing/2014/main" id="{5CE24B18-B827-6D4E-A32D-F6AE5AAFC956}"/>
              </a:ext>
            </a:extLst>
          </p:cNvPr>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3C51A064-A22B-A94A-A943-DBBAFE01C8DB}"/>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8B76A52F-3C6A-424A-A328-7E43F7639F4E}"/>
              </a:ext>
            </a:extLst>
          </p:cNvPr>
          <p:cNvSpPr>
            <a:spLocks noGrp="1"/>
          </p:cNvSpPr>
          <p:nvPr>
            <p:ph type="body" sz="quarter" idx="26" hasCustomPrompt="1"/>
          </p:nvPr>
        </p:nvSpPr>
        <p:spPr>
          <a:xfrm>
            <a:off x="7113253" y="5097817"/>
            <a:ext cx="4572849"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8187715B-C4ED-274A-9CD6-D9FD369A7EF1}"/>
              </a:ext>
            </a:extLst>
          </p:cNvPr>
          <p:cNvSpPr>
            <a:spLocks noGrp="1"/>
          </p:cNvSpPr>
          <p:nvPr>
            <p:ph type="body" sz="quarter" idx="32" hasCustomPrompt="1"/>
          </p:nvPr>
        </p:nvSpPr>
        <p:spPr>
          <a:xfrm>
            <a:off x="427022" y="2832538"/>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5" name="文本占位符 20">
            <a:extLst>
              <a:ext uri="{FF2B5EF4-FFF2-40B4-BE49-F238E27FC236}">
                <a16:creationId xmlns:a16="http://schemas.microsoft.com/office/drawing/2014/main" id="{9000B1A3-EE83-1346-98FC-CEF0E05BB185}"/>
              </a:ext>
            </a:extLst>
          </p:cNvPr>
          <p:cNvSpPr>
            <a:spLocks noGrp="1"/>
          </p:cNvSpPr>
          <p:nvPr>
            <p:ph type="body" sz="quarter" idx="34" hasCustomPrompt="1"/>
          </p:nvPr>
        </p:nvSpPr>
        <p:spPr>
          <a:xfrm>
            <a:off x="427022" y="4209152"/>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60897B1F-2EB2-E748-A7A2-A1D048FE326A}"/>
              </a:ext>
            </a:extLst>
          </p:cNvPr>
          <p:cNvSpPr>
            <a:spLocks noGrp="1"/>
          </p:cNvSpPr>
          <p:nvPr>
            <p:ph type="body" sz="quarter" idx="36" hasCustomPrompt="1"/>
          </p:nvPr>
        </p:nvSpPr>
        <p:spPr>
          <a:xfrm>
            <a:off x="427022" y="5580139"/>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8" name="文本占位符 20">
            <a:extLst>
              <a:ext uri="{FF2B5EF4-FFF2-40B4-BE49-F238E27FC236}">
                <a16:creationId xmlns:a16="http://schemas.microsoft.com/office/drawing/2014/main" id="{A80C6C7D-CC64-D74B-8C21-DD2520313FFE}"/>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0" name="文本占位符 20">
            <a:extLst>
              <a:ext uri="{FF2B5EF4-FFF2-40B4-BE49-F238E27FC236}">
                <a16:creationId xmlns:a16="http://schemas.microsoft.com/office/drawing/2014/main" id="{2B12A6A2-5100-7242-B693-387A88054E05}"/>
              </a:ext>
            </a:extLst>
          </p:cNvPr>
          <p:cNvSpPr>
            <a:spLocks noGrp="1"/>
          </p:cNvSpPr>
          <p:nvPr>
            <p:ph type="body" sz="quarter" idx="33" hasCustomPrompt="1"/>
          </p:nvPr>
        </p:nvSpPr>
        <p:spPr>
          <a:xfrm>
            <a:off x="427021" y="37040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a:extLst>
              <a:ext uri="{FF2B5EF4-FFF2-40B4-BE49-F238E27FC236}">
                <a16:creationId xmlns:a16="http://schemas.microsoft.com/office/drawing/2014/main" id="{40A93B10-C9A2-1042-B4BA-2AD446154ACE}"/>
              </a:ext>
            </a:extLst>
          </p:cNvPr>
          <p:cNvSpPr>
            <a:spLocks noGrp="1"/>
          </p:cNvSpPr>
          <p:nvPr>
            <p:ph type="body" sz="quarter" idx="38" hasCustomPrompt="1"/>
          </p:nvPr>
        </p:nvSpPr>
        <p:spPr>
          <a:xfrm>
            <a:off x="427021" y="507700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33559518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图文-人物图片">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C06D34E-6C98-5246-B4F3-362BF2C95B0C}"/>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32">
            <a:extLst>
              <a:ext uri="{FF2B5EF4-FFF2-40B4-BE49-F238E27FC236}">
                <a16:creationId xmlns:a16="http://schemas.microsoft.com/office/drawing/2014/main" id="{05B1584B-A45E-6E4F-A5FE-647FC1B96DA3}"/>
              </a:ext>
            </a:extLst>
          </p:cNvPr>
          <p:cNvSpPr>
            <a:spLocks noGrp="1"/>
          </p:cNvSpPr>
          <p:nvPr>
            <p:ph type="body" sz="quarter" idx="12" hasCustomPrompt="1"/>
          </p:nvPr>
        </p:nvSpPr>
        <p:spPr>
          <a:xfrm>
            <a:off x="514981" y="1374558"/>
            <a:ext cx="6254987" cy="4472060"/>
          </a:xfrm>
          <a:prstGeom prst="rect">
            <a:avLst/>
          </a:prstGeom>
        </p:spPr>
        <p:txBody>
          <a:bodyPr anchor="ctr">
            <a:normAutofit/>
          </a:bodyPr>
          <a:lstStyle>
            <a:lvl1pPr marL="0" indent="0" algn="l">
              <a:lnSpc>
                <a:spcPct val="150000"/>
              </a:lnSpc>
              <a:buNone/>
              <a:defRPr sz="2000" b="1" i="0">
                <a:solidFill>
                  <a:srgbClr val="0060F0"/>
                </a:solidFill>
                <a:latin typeface="TencentSans W7" panose="020C04030202040F0204" pitchFamily="34" charset="-122"/>
                <a:ea typeface="TencentSans W7" panose="020C04030202040F0204" pitchFamily="34" charset="-122"/>
              </a:defRPr>
            </a:lvl1pPr>
            <a:lvl5pPr marL="1270063" indent="0">
              <a:buNone/>
              <a:defRPr/>
            </a:lvl5pPr>
          </a:lstStyle>
          <a:p>
            <a:pPr lvl="0"/>
            <a:r>
              <a:rPr kumimoji="1" lang="zh-CN" altLang="en-US" dirty="0"/>
              <a:t>内容</a:t>
            </a:r>
          </a:p>
        </p:txBody>
      </p:sp>
      <p:sp>
        <p:nvSpPr>
          <p:cNvPr id="3" name="图片占位符 2">
            <a:extLst>
              <a:ext uri="{FF2B5EF4-FFF2-40B4-BE49-F238E27FC236}">
                <a16:creationId xmlns:a16="http://schemas.microsoft.com/office/drawing/2014/main" id="{3BC9F8EE-0EF9-5841-892B-3D4E0B26ADE9}"/>
              </a:ext>
            </a:extLst>
          </p:cNvPr>
          <p:cNvSpPr>
            <a:spLocks noGrp="1"/>
          </p:cNvSpPr>
          <p:nvPr>
            <p:ph type="pic" sz="quarter" idx="13" hasCustomPrompt="1"/>
          </p:nvPr>
        </p:nvSpPr>
        <p:spPr>
          <a:xfrm>
            <a:off x="7763880" y="1374558"/>
            <a:ext cx="3914725" cy="447206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7" name="文本占位符 32">
            <a:extLst>
              <a:ext uri="{FF2B5EF4-FFF2-40B4-BE49-F238E27FC236}">
                <a16:creationId xmlns:a16="http://schemas.microsoft.com/office/drawing/2014/main" id="{21104DFA-68B6-B34A-8703-CE6120EFCBBD}"/>
              </a:ext>
            </a:extLst>
          </p:cNvPr>
          <p:cNvSpPr>
            <a:spLocks noGrp="1"/>
          </p:cNvSpPr>
          <p:nvPr>
            <p:ph type="body" sz="quarter" idx="14" hasCustomPrompt="1"/>
          </p:nvPr>
        </p:nvSpPr>
        <p:spPr>
          <a:xfrm>
            <a:off x="7763879" y="6008990"/>
            <a:ext cx="3914725" cy="576693"/>
          </a:xfrm>
          <a:prstGeom prst="rect">
            <a:avLst/>
          </a:prstGeom>
        </p:spPr>
        <p:txBody>
          <a:bodyPr>
            <a:normAutofit/>
          </a:bodyPr>
          <a:lstStyle>
            <a:lvl1pPr marL="0" indent="0" algn="r">
              <a:lnSpc>
                <a:spcPct val="120000"/>
              </a:lnSpc>
              <a:buNone/>
              <a:defRPr sz="1200" b="1" i="0">
                <a:solidFill>
                  <a:schemeClr val="tx2"/>
                </a:solidFill>
                <a:latin typeface="TencentSans W7" panose="020C04030202040F0204" pitchFamily="34" charset="-122"/>
                <a:ea typeface="TencentSans W7" panose="020C04030202040F0204" pitchFamily="34" charset="-122"/>
              </a:defRPr>
            </a:lvl1pPr>
            <a:lvl5pPr marL="1270063" indent="0">
              <a:buNone/>
              <a:defRPr/>
            </a:lvl5pPr>
          </a:lstStyle>
          <a:p>
            <a:pPr lvl="0"/>
            <a:r>
              <a:rPr kumimoji="1" lang="zh-CN" altLang="en-US" dirty="0"/>
              <a:t>人物名称</a:t>
            </a:r>
          </a:p>
        </p:txBody>
      </p:sp>
      <p:pic>
        <p:nvPicPr>
          <p:cNvPr id="12" name="图片 11">
            <a:extLst>
              <a:ext uri="{FF2B5EF4-FFF2-40B4-BE49-F238E27FC236}">
                <a16:creationId xmlns:a16="http://schemas.microsoft.com/office/drawing/2014/main" id="{F6112379-6397-AC45-AC19-50BDADEF17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8" name="灯片编号占位符 1">
            <a:extLst>
              <a:ext uri="{FF2B5EF4-FFF2-40B4-BE49-F238E27FC236}">
                <a16:creationId xmlns:a16="http://schemas.microsoft.com/office/drawing/2014/main" id="{0C6263DF-AE36-8249-88D4-C402852A0312}"/>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103433052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图文-单图4">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12862" y="2282829"/>
            <a:ext cx="11160000" cy="406302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5CD62D9F-884D-294F-A2F5-CCFDD56E74E4}"/>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1">
            <a:extLst>
              <a:ext uri="{FF2B5EF4-FFF2-40B4-BE49-F238E27FC236}">
                <a16:creationId xmlns:a16="http://schemas.microsoft.com/office/drawing/2014/main" id="{DAFAF956-DDA2-9F48-AB14-73A87EAB56D6}"/>
              </a:ext>
            </a:extLst>
          </p:cNvPr>
          <p:cNvSpPr>
            <a:spLocks noGrp="1"/>
          </p:cNvSpPr>
          <p:nvPr>
            <p:ph type="body" sz="quarter" idx="16" hasCustomPrompt="1"/>
          </p:nvPr>
        </p:nvSpPr>
        <p:spPr>
          <a:xfrm>
            <a:off x="416404" y="1630273"/>
            <a:ext cx="7199312" cy="547687"/>
          </a:xfrm>
          <a:prstGeom prst="rect">
            <a:avLst/>
          </a:prstGeom>
        </p:spPr>
        <p:txBody>
          <a:bodyPr/>
          <a:lstStyle>
            <a:lvl1pPr marL="0" indent="0" algn="l">
              <a:lnSpc>
                <a:spcPct val="150000"/>
              </a:lnSpc>
              <a:buNone/>
              <a:defRPr sz="1000">
                <a:solidFill>
                  <a:schemeClr val="tx1"/>
                </a:solidFill>
                <a:latin typeface="FZLanTingHei-R-GBK" panose="02000000000000000000" pitchFamily="2" charset="-122"/>
                <a:ea typeface="FZLanTingHei-R-GBK" panose="02000000000000000000" pitchFamily="2" charset="-122"/>
              </a:defRPr>
            </a:lvl1pPr>
          </a:lstStyle>
          <a:p>
            <a:pPr lvl="0"/>
            <a:r>
              <a:rPr lang="zh-CN" altLang="en-US" sz="1000" dirty="0">
                <a:latin typeface="FZLanTingHei-R-GBK" panose="02000000000000000000" pitchFamily="2" charset="-122"/>
                <a:ea typeface="FZLanTingHei-R-GBK" panose="02000000000000000000" pitchFamily="2" charset="-122"/>
              </a:rPr>
              <a:t>此处为正文，字体方正兰亭黑，字号</a:t>
            </a:r>
            <a:r>
              <a:rPr lang="en-US" altLang="zh-CN" sz="1000" dirty="0">
                <a:latin typeface="FZLanTingHei-R-GBK" panose="02000000000000000000" pitchFamily="2" charset="-122"/>
                <a:ea typeface="FZLanTingHei-R-GBK" panose="02000000000000000000" pitchFamily="2" charset="-122"/>
              </a:rPr>
              <a:t>10</a:t>
            </a:r>
            <a:r>
              <a:rPr lang="zh-CN" altLang="en-US" sz="1000" dirty="0">
                <a:latin typeface="FZLanTingHei-R-GBK" panose="02000000000000000000" pitchFamily="2" charset="-122"/>
                <a:ea typeface="FZLanTingHei-R-GBK" panose="02000000000000000000" pitchFamily="2" charset="-122"/>
              </a:rPr>
              <a:t>磅，字重</a:t>
            </a:r>
            <a:r>
              <a:rPr lang="en" altLang="zh-CN" sz="1000" dirty="0">
                <a:latin typeface="FZLanTingHei-R-GBK" panose="02000000000000000000" pitchFamily="2" charset="-122"/>
                <a:ea typeface="FZLanTingHei-R-GBK" panose="02000000000000000000" pitchFamily="2" charset="-122"/>
              </a:rPr>
              <a:t>Regular</a:t>
            </a:r>
            <a:r>
              <a:rPr lang="zh-CN" altLang="en" sz="1000" dirty="0">
                <a:latin typeface="FZLanTingHei-R-GBK" panose="02000000000000000000" pitchFamily="2" charset="-122"/>
                <a:ea typeface="FZLanTingHei-R-GBK" panose="02000000000000000000" pitchFamily="2" charset="-122"/>
              </a:rPr>
              <a:t>，</a:t>
            </a:r>
            <a:r>
              <a:rPr lang="zh-CN" altLang="en-US" sz="1000" dirty="0">
                <a:latin typeface="FZLanTingHei-R-GBK" panose="02000000000000000000" pitchFamily="2" charset="-122"/>
                <a:ea typeface="FZLanTingHei-R-GBK" panose="02000000000000000000" pitchFamily="2" charset="-122"/>
              </a:rPr>
              <a:t>行距</a:t>
            </a:r>
            <a:r>
              <a:rPr lang="en-US" altLang="zh-CN" sz="1000" dirty="0">
                <a:latin typeface="FZLanTingHei-R-GBK" panose="02000000000000000000" pitchFamily="2" charset="-122"/>
                <a:ea typeface="FZLanTingHei-R-GBK" panose="02000000000000000000" pitchFamily="2" charset="-122"/>
              </a:rPr>
              <a:t>1.5</a:t>
            </a:r>
            <a:r>
              <a:rPr lang="zh-CN" altLang="en-US" sz="1000" dirty="0">
                <a:latin typeface="FZLanTingHei-R-GBK" panose="02000000000000000000" pitchFamily="2" charset="-122"/>
                <a:ea typeface="FZLanTingHei-R-GBK" panose="02000000000000000000" pitchFamily="2" charset="-122"/>
              </a:rPr>
              <a:t>倍，色值</a:t>
            </a:r>
            <a:r>
              <a:rPr lang="en-US" altLang="zh-CN" sz="1000" dirty="0">
                <a:latin typeface="FZLanTingHei-R-GBK" panose="02000000000000000000" pitchFamily="2" charset="-122"/>
                <a:ea typeface="FZLanTingHei-R-GBK" panose="02000000000000000000" pitchFamily="2" charset="-122"/>
              </a:rPr>
              <a:t>#000000</a:t>
            </a:r>
            <a:r>
              <a:rPr lang="zh-CN" altLang="en-US" sz="1000" dirty="0">
                <a:latin typeface="FZLanTingHei-R-GBK" panose="02000000000000000000" pitchFamily="2" charset="-122"/>
                <a:ea typeface="FZLanTingHei-R-GBK" panose="02000000000000000000" pitchFamily="2" charset="-122"/>
              </a:rPr>
              <a:t>。</a:t>
            </a:r>
            <a:endParaRPr kumimoji="1" lang="zh-CN" altLang="en-US" dirty="0"/>
          </a:p>
        </p:txBody>
      </p:sp>
    </p:spTree>
    <p:extLst>
      <p:ext uri="{BB962C8B-B14F-4D97-AF65-F5344CB8AC3E}">
        <p14:creationId xmlns:p14="http://schemas.microsoft.com/office/powerpoint/2010/main" val="380616149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图文-单图5">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04912" y="1185037"/>
            <a:ext cx="11160000"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064CDFB9-94B8-4846-AA23-F1B2D35561B6}"/>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23" name="文本占位符 3">
            <a:extLst>
              <a:ext uri="{FF2B5EF4-FFF2-40B4-BE49-F238E27FC236}">
                <a16:creationId xmlns:a16="http://schemas.microsoft.com/office/drawing/2014/main" id="{6FDAF745-1A5A-0F4A-A32A-F469867BEA62}"/>
              </a:ext>
            </a:extLst>
          </p:cNvPr>
          <p:cNvSpPr>
            <a:spLocks noGrp="1"/>
          </p:cNvSpPr>
          <p:nvPr>
            <p:ph type="body" sz="quarter" idx="23" hasCustomPrompt="1"/>
          </p:nvPr>
        </p:nvSpPr>
        <p:spPr>
          <a:xfrm>
            <a:off x="416700" y="5173427"/>
            <a:ext cx="2525814"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1B6042DB-2922-2340-9279-EB6246F2A92C}"/>
              </a:ext>
            </a:extLst>
          </p:cNvPr>
          <p:cNvSpPr>
            <a:spLocks noGrp="1"/>
          </p:cNvSpPr>
          <p:nvPr>
            <p:ph type="body" sz="quarter" idx="24" hasCustomPrompt="1"/>
          </p:nvPr>
        </p:nvSpPr>
        <p:spPr>
          <a:xfrm>
            <a:off x="41669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2AD5827A-FD51-0E4B-866A-3D34DBB1B204}"/>
              </a:ext>
            </a:extLst>
          </p:cNvPr>
          <p:cNvSpPr>
            <a:spLocks noGrp="1"/>
          </p:cNvSpPr>
          <p:nvPr>
            <p:ph type="body" sz="quarter" idx="25" hasCustomPrompt="1"/>
          </p:nvPr>
        </p:nvSpPr>
        <p:spPr>
          <a:xfrm>
            <a:off x="4789451" y="5173427"/>
            <a:ext cx="2525813"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262040EB-09E6-3F45-846A-7E4FC524C48F}"/>
              </a:ext>
            </a:extLst>
          </p:cNvPr>
          <p:cNvSpPr>
            <a:spLocks noGrp="1"/>
          </p:cNvSpPr>
          <p:nvPr>
            <p:ph type="body" sz="quarter" idx="26" hasCustomPrompt="1"/>
          </p:nvPr>
        </p:nvSpPr>
        <p:spPr>
          <a:xfrm>
            <a:off x="4789451"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31" name="文本占位符 3">
            <a:extLst>
              <a:ext uri="{FF2B5EF4-FFF2-40B4-BE49-F238E27FC236}">
                <a16:creationId xmlns:a16="http://schemas.microsoft.com/office/drawing/2014/main" id="{B534EB0A-48C5-2343-8EBF-F8F30779C9D5}"/>
              </a:ext>
            </a:extLst>
          </p:cNvPr>
          <p:cNvSpPr>
            <a:spLocks noGrp="1"/>
          </p:cNvSpPr>
          <p:nvPr>
            <p:ph type="body" sz="quarter" idx="28" hasCustomPrompt="1"/>
          </p:nvPr>
        </p:nvSpPr>
        <p:spPr>
          <a:xfrm>
            <a:off x="916028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2" name="文本占位符 3">
            <a:extLst>
              <a:ext uri="{FF2B5EF4-FFF2-40B4-BE49-F238E27FC236}">
                <a16:creationId xmlns:a16="http://schemas.microsoft.com/office/drawing/2014/main" id="{BCCA3CA0-BF7A-E94F-A519-A99D1ACD4C0D}"/>
              </a:ext>
            </a:extLst>
          </p:cNvPr>
          <p:cNvSpPr>
            <a:spLocks noGrp="1"/>
          </p:cNvSpPr>
          <p:nvPr>
            <p:ph type="body" sz="quarter" idx="29" hasCustomPrompt="1"/>
          </p:nvPr>
        </p:nvSpPr>
        <p:spPr>
          <a:xfrm>
            <a:off x="9160289" y="5173427"/>
            <a:ext cx="2525813"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314113366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图文-双图2">
    <p:spTree>
      <p:nvGrpSpPr>
        <p:cNvPr id="1" name=""/>
        <p:cNvGrpSpPr/>
        <p:nvPr/>
      </p:nvGrpSpPr>
      <p:grpSpPr>
        <a:xfrm>
          <a:off x="0" y="0"/>
          <a:ext cx="0" cy="0"/>
          <a:chOff x="0" y="0"/>
          <a:chExt cx="0" cy="0"/>
        </a:xfrm>
      </p:grpSpPr>
      <p:sp>
        <p:nvSpPr>
          <p:cNvPr id="17" name="文本占位符 3">
            <a:extLst>
              <a:ext uri="{FF2B5EF4-FFF2-40B4-BE49-F238E27FC236}">
                <a16:creationId xmlns:a16="http://schemas.microsoft.com/office/drawing/2014/main" id="{E7357F40-92FE-C142-A497-07051D103DA8}"/>
              </a:ext>
            </a:extLst>
          </p:cNvPr>
          <p:cNvSpPr>
            <a:spLocks noGrp="1"/>
          </p:cNvSpPr>
          <p:nvPr>
            <p:ph type="body" sz="quarter" idx="26" hasCustomPrompt="1"/>
          </p:nvPr>
        </p:nvSpPr>
        <p:spPr>
          <a:xfrm>
            <a:off x="6755644"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5" name="文本占位符 3">
            <a:extLst>
              <a:ext uri="{FF2B5EF4-FFF2-40B4-BE49-F238E27FC236}">
                <a16:creationId xmlns:a16="http://schemas.microsoft.com/office/drawing/2014/main" id="{27902185-1A0D-4D47-9905-858A63474F57}"/>
              </a:ext>
            </a:extLst>
          </p:cNvPr>
          <p:cNvSpPr>
            <a:spLocks noGrp="1"/>
          </p:cNvSpPr>
          <p:nvPr>
            <p:ph type="body" sz="quarter" idx="24" hasCustomPrompt="1"/>
          </p:nvPr>
        </p:nvSpPr>
        <p:spPr>
          <a:xfrm>
            <a:off x="1204055"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A71F0D-C7D6-BE47-8198-50E31906B236}"/>
              </a:ext>
            </a:extLst>
          </p:cNvPr>
          <p:cNvSpPr>
            <a:spLocks noGrp="1"/>
          </p:cNvSpPr>
          <p:nvPr>
            <p:ph type="body" sz="quarter" idx="25" hasCustomPrompt="1"/>
          </p:nvPr>
        </p:nvSpPr>
        <p:spPr>
          <a:xfrm>
            <a:off x="7260374" y="1309145"/>
            <a:ext cx="3496477"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5D069813-EA78-AF4A-A20A-719CDCCFAF91}"/>
              </a:ext>
            </a:extLst>
          </p:cNvPr>
          <p:cNvSpPr>
            <a:spLocks noGrp="1"/>
          </p:cNvSpPr>
          <p:nvPr>
            <p:ph type="body" sz="quarter" idx="23" hasCustomPrompt="1"/>
          </p:nvPr>
        </p:nvSpPr>
        <p:spPr>
          <a:xfrm>
            <a:off x="1704901" y="1309145"/>
            <a:ext cx="3496477"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293659"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6">
            <a:extLst>
              <a:ext uri="{FF2B5EF4-FFF2-40B4-BE49-F238E27FC236}">
                <a16:creationId xmlns:a16="http://schemas.microsoft.com/office/drawing/2014/main" id="{C56B204E-0E36-C043-AC06-E288428809C2}"/>
              </a:ext>
            </a:extLst>
          </p:cNvPr>
          <p:cNvSpPr>
            <a:spLocks noGrp="1"/>
          </p:cNvSpPr>
          <p:nvPr>
            <p:ph type="pic" sz="quarter" idx="12" hasCustomPrompt="1"/>
          </p:nvPr>
        </p:nvSpPr>
        <p:spPr>
          <a:xfrm>
            <a:off x="6849133"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文本占位符 3">
            <a:extLst>
              <a:ext uri="{FF2B5EF4-FFF2-40B4-BE49-F238E27FC236}">
                <a16:creationId xmlns:a16="http://schemas.microsoft.com/office/drawing/2014/main" id="{B9C566B9-084D-5F4E-8B74-2E90A6528C96}"/>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90615594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图文-双图3">
    <p:spTree>
      <p:nvGrpSpPr>
        <p:cNvPr id="1" name=""/>
        <p:cNvGrpSpPr/>
        <p:nvPr/>
      </p:nvGrpSpPr>
      <p:grpSpPr>
        <a:xfrm>
          <a:off x="0" y="0"/>
          <a:ext cx="0" cy="0"/>
          <a:chOff x="0" y="0"/>
          <a:chExt cx="0" cy="0"/>
        </a:xfrm>
      </p:grpSpPr>
      <p:sp>
        <p:nvSpPr>
          <p:cNvPr id="13" name="文本占位符 3">
            <a:extLst>
              <a:ext uri="{FF2B5EF4-FFF2-40B4-BE49-F238E27FC236}">
                <a16:creationId xmlns:a16="http://schemas.microsoft.com/office/drawing/2014/main" id="{8FE71797-B6CD-9E40-9AE0-DAA7B5F6F230}"/>
              </a:ext>
            </a:extLst>
          </p:cNvPr>
          <p:cNvSpPr>
            <a:spLocks noGrp="1"/>
          </p:cNvSpPr>
          <p:nvPr>
            <p:ph type="body" sz="quarter" idx="16" hasCustomPrompt="1"/>
          </p:nvPr>
        </p:nvSpPr>
        <p:spPr>
          <a:xfrm>
            <a:off x="5552256" y="1492258"/>
            <a:ext cx="360876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B3C7F68D-F3B9-9F41-9552-7C0E4E7FE971}"/>
              </a:ext>
            </a:extLst>
          </p:cNvPr>
          <p:cNvSpPr>
            <a:spLocks noGrp="1"/>
          </p:cNvSpPr>
          <p:nvPr>
            <p:ph type="body" sz="quarter" idx="17" hasCustomPrompt="1"/>
          </p:nvPr>
        </p:nvSpPr>
        <p:spPr>
          <a:xfrm>
            <a:off x="5552256" y="4260936"/>
            <a:ext cx="360876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6" name="Picture Placeholder 8">
            <a:extLst>
              <a:ext uri="{FF2B5EF4-FFF2-40B4-BE49-F238E27FC236}">
                <a16:creationId xmlns:a16="http://schemas.microsoft.com/office/drawing/2014/main" id="{150C1778-4829-1E40-80C9-2C9B614955CD}"/>
              </a:ext>
            </a:extLst>
          </p:cNvPr>
          <p:cNvSpPr>
            <a:spLocks noGrp="1"/>
          </p:cNvSpPr>
          <p:nvPr>
            <p:ph type="pic" sz="quarter" idx="18" hasCustomPrompt="1"/>
          </p:nvPr>
        </p:nvSpPr>
        <p:spPr>
          <a:xfrm>
            <a:off x="1394460" y="1243013"/>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517" lvl="0" indent="-317517" algn="ctr"/>
            <a:r>
              <a:rPr lang="en-US" dirty="0" err="1"/>
              <a:t>点击添加图片</a:t>
            </a:r>
            <a:endParaRPr lang="en-US" dirty="0"/>
          </a:p>
        </p:txBody>
      </p:sp>
      <p:sp>
        <p:nvSpPr>
          <p:cNvPr id="17" name="Picture Placeholder 8">
            <a:extLst>
              <a:ext uri="{FF2B5EF4-FFF2-40B4-BE49-F238E27FC236}">
                <a16:creationId xmlns:a16="http://schemas.microsoft.com/office/drawing/2014/main" id="{AAE1A9C8-F28B-534B-9DF6-D4D33A77994C}"/>
              </a:ext>
            </a:extLst>
          </p:cNvPr>
          <p:cNvSpPr>
            <a:spLocks noGrp="1"/>
          </p:cNvSpPr>
          <p:nvPr>
            <p:ph type="pic" sz="quarter" idx="19" hasCustomPrompt="1"/>
          </p:nvPr>
        </p:nvSpPr>
        <p:spPr>
          <a:xfrm>
            <a:off x="1394460" y="4008438"/>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1pPr>
          </a:lstStyle>
          <a:p>
            <a:pPr lvl="0" algn="ctr"/>
            <a:r>
              <a:rPr lang="en-US" dirty="0" err="1"/>
              <a:t>点击添加图片</a:t>
            </a:r>
            <a:endParaRPr lang="en-US" dirty="0"/>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53A43A4B-3B9E-A94E-AAC6-EB9C3A63AC55}"/>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8" name="文本占位符 3">
            <a:extLst>
              <a:ext uri="{FF2B5EF4-FFF2-40B4-BE49-F238E27FC236}">
                <a16:creationId xmlns:a16="http://schemas.microsoft.com/office/drawing/2014/main" id="{727F2F35-4BF0-3546-A205-E1EAD92BF096}"/>
              </a:ext>
            </a:extLst>
          </p:cNvPr>
          <p:cNvSpPr>
            <a:spLocks noGrp="1"/>
          </p:cNvSpPr>
          <p:nvPr>
            <p:ph type="body" sz="quarter" idx="20" hasCustomPrompt="1"/>
          </p:nvPr>
        </p:nvSpPr>
        <p:spPr>
          <a:xfrm>
            <a:off x="5552256" y="1877163"/>
            <a:ext cx="5369428"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9" name="文本占位符 3">
            <a:extLst>
              <a:ext uri="{FF2B5EF4-FFF2-40B4-BE49-F238E27FC236}">
                <a16:creationId xmlns:a16="http://schemas.microsoft.com/office/drawing/2014/main" id="{37BC1D4C-BEC4-DB46-971A-714D1748F48A}"/>
              </a:ext>
            </a:extLst>
          </p:cNvPr>
          <p:cNvSpPr>
            <a:spLocks noGrp="1"/>
          </p:cNvSpPr>
          <p:nvPr>
            <p:ph type="body" sz="quarter" idx="21" hasCustomPrompt="1"/>
          </p:nvPr>
        </p:nvSpPr>
        <p:spPr>
          <a:xfrm>
            <a:off x="5552256" y="4645841"/>
            <a:ext cx="5369428"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extLst>
      <p:ext uri="{BB962C8B-B14F-4D97-AF65-F5344CB8AC3E}">
        <p14:creationId xmlns:p14="http://schemas.microsoft.com/office/powerpoint/2010/main" val="30623816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图文-双图1">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1848"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17" lvl="0" indent="-317517" algn="ctr"/>
            <a:r>
              <a:rPr kumimoji="1" lang="zh-CN" altLang="en-US" dirty="0"/>
              <a:t>点击添加图片</a:t>
            </a:r>
          </a:p>
        </p:txBody>
      </p:sp>
      <p:sp>
        <p:nvSpPr>
          <p:cNvPr id="9" name="图片占位符 6">
            <a:extLst>
              <a:ext uri="{FF2B5EF4-FFF2-40B4-BE49-F238E27FC236}">
                <a16:creationId xmlns:a16="http://schemas.microsoft.com/office/drawing/2014/main" id="{34448D99-EEEB-D948-81DF-A2B088592621}"/>
              </a:ext>
            </a:extLst>
          </p:cNvPr>
          <p:cNvSpPr>
            <a:spLocks noGrp="1"/>
          </p:cNvSpPr>
          <p:nvPr>
            <p:ph type="pic" sz="quarter" idx="12" hasCustomPrompt="1"/>
          </p:nvPr>
        </p:nvSpPr>
        <p:spPr>
          <a:xfrm>
            <a:off x="6117479"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17" lvl="0" indent="-317517" algn="ctr"/>
            <a:r>
              <a:rPr kumimoji="1" lang="zh-CN" altLang="en-US" dirty="0"/>
              <a:t>点击添加图片</a:t>
            </a:r>
          </a:p>
        </p:txBody>
      </p:sp>
      <p:sp>
        <p:nvSpPr>
          <p:cNvPr id="10" name="矩形">
            <a:extLst>
              <a:ext uri="{FF2B5EF4-FFF2-40B4-BE49-F238E27FC236}">
                <a16:creationId xmlns:a16="http://schemas.microsoft.com/office/drawing/2014/main" id="{E6930FE2-F154-E548-AA94-822206627DAD}"/>
              </a:ext>
            </a:extLst>
          </p:cNvPr>
          <p:cNvSpPr/>
          <p:nvPr userDrawn="1"/>
        </p:nvSpPr>
        <p:spPr>
          <a:xfrm>
            <a:off x="6128838" y="3983782"/>
            <a:ext cx="6067081"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1" name="矩形">
            <a:extLst>
              <a:ext uri="{FF2B5EF4-FFF2-40B4-BE49-F238E27FC236}">
                <a16:creationId xmlns:a16="http://schemas.microsoft.com/office/drawing/2014/main" id="{B3F58F0C-AE53-C249-968D-7342453AC8FB}"/>
              </a:ext>
            </a:extLst>
          </p:cNvPr>
          <p:cNvSpPr/>
          <p:nvPr userDrawn="1"/>
        </p:nvSpPr>
        <p:spPr>
          <a:xfrm>
            <a:off x="726" y="3983782"/>
            <a:ext cx="6060065"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3" name="文本占位符 3">
            <a:extLst>
              <a:ext uri="{FF2B5EF4-FFF2-40B4-BE49-F238E27FC236}">
                <a16:creationId xmlns:a16="http://schemas.microsoft.com/office/drawing/2014/main" id="{14C56695-CB9F-8049-BE7B-DE34F078F8F0}"/>
              </a:ext>
            </a:extLst>
          </p:cNvPr>
          <p:cNvSpPr>
            <a:spLocks noGrp="1"/>
          </p:cNvSpPr>
          <p:nvPr>
            <p:ph type="body" sz="quarter" idx="17" hasCustomPrompt="1"/>
          </p:nvPr>
        </p:nvSpPr>
        <p:spPr>
          <a:xfrm>
            <a:off x="7129351" y="4634242"/>
            <a:ext cx="4040293"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E0625A51-0FFB-D744-8708-C36C28BAF614}"/>
              </a:ext>
            </a:extLst>
          </p:cNvPr>
          <p:cNvSpPr>
            <a:spLocks noGrp="1"/>
          </p:cNvSpPr>
          <p:nvPr>
            <p:ph type="body" sz="quarter" idx="15" hasCustomPrompt="1"/>
          </p:nvPr>
        </p:nvSpPr>
        <p:spPr>
          <a:xfrm>
            <a:off x="416907" y="325416"/>
            <a:ext cx="5387545"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4" name="文本占位符 3">
            <a:extLst>
              <a:ext uri="{FF2B5EF4-FFF2-40B4-BE49-F238E27FC236}">
                <a16:creationId xmlns:a16="http://schemas.microsoft.com/office/drawing/2014/main" id="{61E2BECA-B9F0-1240-BB7A-8D57E1DBEBC2}"/>
              </a:ext>
            </a:extLst>
          </p:cNvPr>
          <p:cNvSpPr>
            <a:spLocks noGrp="1"/>
          </p:cNvSpPr>
          <p:nvPr>
            <p:ph type="body" sz="quarter" idx="18" hasCustomPrompt="1"/>
          </p:nvPr>
        </p:nvSpPr>
        <p:spPr>
          <a:xfrm>
            <a:off x="1010004" y="4634242"/>
            <a:ext cx="4040293"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24</a:t>
            </a:r>
            <a:r>
              <a:rPr kumimoji="1" lang="zh-CN" altLang="en-US" dirty="0"/>
              <a:t>磅</a:t>
            </a:r>
          </a:p>
        </p:txBody>
      </p:sp>
      <p:sp>
        <p:nvSpPr>
          <p:cNvPr id="15" name="文本占位符 3">
            <a:extLst>
              <a:ext uri="{FF2B5EF4-FFF2-40B4-BE49-F238E27FC236}">
                <a16:creationId xmlns:a16="http://schemas.microsoft.com/office/drawing/2014/main" id="{0BC7F35E-A843-D64F-BE37-3BF22420A03E}"/>
              </a:ext>
            </a:extLst>
          </p:cNvPr>
          <p:cNvSpPr>
            <a:spLocks noGrp="1"/>
          </p:cNvSpPr>
          <p:nvPr>
            <p:ph type="body" sz="quarter" idx="19" hasCustomPrompt="1"/>
          </p:nvPr>
        </p:nvSpPr>
        <p:spPr>
          <a:xfrm>
            <a:off x="867746" y="5523972"/>
            <a:ext cx="4324807" cy="932620"/>
          </a:xfrm>
          <a:prstGeom prst="rect">
            <a:avLst/>
          </a:prstGeom>
        </p:spPr>
        <p:txBody>
          <a:bodyPr anchor="ctr"/>
          <a:lstStyle>
            <a:lvl1pPr marL="0" marR="0" indent="0" algn="ctr" defTabSz="228612"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marL="0" marR="0" lvl="0" indent="0" algn="ctr" defTabSz="228612"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
        <p:nvSpPr>
          <p:cNvPr id="16" name="文本占位符 3">
            <a:extLst>
              <a:ext uri="{FF2B5EF4-FFF2-40B4-BE49-F238E27FC236}">
                <a16:creationId xmlns:a16="http://schemas.microsoft.com/office/drawing/2014/main" id="{BEE98C68-5369-A244-8BF5-3FACF3CAD852}"/>
              </a:ext>
            </a:extLst>
          </p:cNvPr>
          <p:cNvSpPr>
            <a:spLocks noGrp="1"/>
          </p:cNvSpPr>
          <p:nvPr>
            <p:ph type="body" sz="quarter" idx="20" hasCustomPrompt="1"/>
          </p:nvPr>
        </p:nvSpPr>
        <p:spPr>
          <a:xfrm>
            <a:off x="7001035" y="5523972"/>
            <a:ext cx="4324807" cy="932620"/>
          </a:xfrm>
          <a:prstGeom prst="rect">
            <a:avLst/>
          </a:prstGeom>
        </p:spPr>
        <p:txBody>
          <a:bodyPr anchor="ctr"/>
          <a:lstStyle>
            <a:lvl1pPr marL="0" marR="0" indent="0" algn="ctr" defTabSz="228612"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marL="0" marR="0" lvl="0" indent="0" algn="ctr" defTabSz="228612"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Tree>
    <p:extLst>
      <p:ext uri="{BB962C8B-B14F-4D97-AF65-F5344CB8AC3E}">
        <p14:creationId xmlns:p14="http://schemas.microsoft.com/office/powerpoint/2010/main" val="953130161"/>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图文-三图1">
    <p:spTree>
      <p:nvGrpSpPr>
        <p:cNvPr id="1" name=""/>
        <p:cNvGrpSpPr/>
        <p:nvPr/>
      </p:nvGrpSpPr>
      <p:grpSpPr>
        <a:xfrm>
          <a:off x="0" y="0"/>
          <a:ext cx="0" cy="0"/>
          <a:chOff x="0" y="0"/>
          <a:chExt cx="0" cy="0"/>
        </a:xfrm>
      </p:grpSpPr>
      <p:sp>
        <p:nvSpPr>
          <p:cNvPr id="12" name="文本占位符 3">
            <a:extLst>
              <a:ext uri="{FF2B5EF4-FFF2-40B4-BE49-F238E27FC236}">
                <a16:creationId xmlns:a16="http://schemas.microsoft.com/office/drawing/2014/main" id="{4DD6B5D7-C546-8140-86FC-86FF2E0D4509}"/>
              </a:ext>
            </a:extLst>
          </p:cNvPr>
          <p:cNvSpPr>
            <a:spLocks noGrp="1"/>
          </p:cNvSpPr>
          <p:nvPr>
            <p:ph type="body" sz="quarter" idx="24" hasCustomPrompt="1"/>
          </p:nvPr>
        </p:nvSpPr>
        <p:spPr>
          <a:xfrm>
            <a:off x="539169"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8" name="文本占位符 3">
            <a:extLst>
              <a:ext uri="{FF2B5EF4-FFF2-40B4-BE49-F238E27FC236}">
                <a16:creationId xmlns:a16="http://schemas.microsoft.com/office/drawing/2014/main" id="{6538CB21-B3F1-F845-83D8-36774745B7CF}"/>
              </a:ext>
            </a:extLst>
          </p:cNvPr>
          <p:cNvSpPr>
            <a:spLocks noGrp="1"/>
          </p:cNvSpPr>
          <p:nvPr>
            <p:ph type="body" sz="quarter" idx="23" hasCustomPrompt="1"/>
          </p:nvPr>
        </p:nvSpPr>
        <p:spPr>
          <a:xfrm>
            <a:off x="1024502" y="1685052"/>
            <a:ext cx="2525814"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6687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6">
            <a:extLst>
              <a:ext uri="{FF2B5EF4-FFF2-40B4-BE49-F238E27FC236}">
                <a16:creationId xmlns:a16="http://schemas.microsoft.com/office/drawing/2014/main" id="{16F0DABE-0188-C646-ACEC-E9540C1D3DBE}"/>
              </a:ext>
            </a:extLst>
          </p:cNvPr>
          <p:cNvSpPr>
            <a:spLocks noGrp="1"/>
          </p:cNvSpPr>
          <p:nvPr>
            <p:ph type="pic" sz="quarter" idx="12" hasCustomPrompt="1"/>
          </p:nvPr>
        </p:nvSpPr>
        <p:spPr>
          <a:xfrm>
            <a:off x="445650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6">
            <a:extLst>
              <a:ext uri="{FF2B5EF4-FFF2-40B4-BE49-F238E27FC236}">
                <a16:creationId xmlns:a16="http://schemas.microsoft.com/office/drawing/2014/main" id="{12A91C85-AC8B-0348-AA29-17D6ED21FCD3}"/>
              </a:ext>
            </a:extLst>
          </p:cNvPr>
          <p:cNvSpPr>
            <a:spLocks noGrp="1"/>
          </p:cNvSpPr>
          <p:nvPr>
            <p:ph type="pic" sz="quarter" idx="13" hasCustomPrompt="1"/>
          </p:nvPr>
        </p:nvSpPr>
        <p:spPr>
          <a:xfrm>
            <a:off x="8285550"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24E6E2C6-22F4-ED4F-8D8D-A9D9073EBD14}"/>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5" name="文本占位符 3">
            <a:extLst>
              <a:ext uri="{FF2B5EF4-FFF2-40B4-BE49-F238E27FC236}">
                <a16:creationId xmlns:a16="http://schemas.microsoft.com/office/drawing/2014/main" id="{5ABB388D-2C5B-C043-A47E-9591149F1384}"/>
              </a:ext>
            </a:extLst>
          </p:cNvPr>
          <p:cNvSpPr>
            <a:spLocks noGrp="1"/>
          </p:cNvSpPr>
          <p:nvPr>
            <p:ph type="body" sz="quarter" idx="25" hasCustomPrompt="1"/>
          </p:nvPr>
        </p:nvSpPr>
        <p:spPr>
          <a:xfrm>
            <a:off x="4340205"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F6997C-6539-0E45-8B2B-2D3D98C7B78E}"/>
              </a:ext>
            </a:extLst>
          </p:cNvPr>
          <p:cNvSpPr>
            <a:spLocks noGrp="1"/>
          </p:cNvSpPr>
          <p:nvPr>
            <p:ph type="body" sz="quarter" idx="26" hasCustomPrompt="1"/>
          </p:nvPr>
        </p:nvSpPr>
        <p:spPr>
          <a:xfrm>
            <a:off x="4814178" y="1685052"/>
            <a:ext cx="2525814"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7" name="文本占位符 3">
            <a:extLst>
              <a:ext uri="{FF2B5EF4-FFF2-40B4-BE49-F238E27FC236}">
                <a16:creationId xmlns:a16="http://schemas.microsoft.com/office/drawing/2014/main" id="{E0101124-8F23-D846-B219-4307B1AE0271}"/>
              </a:ext>
            </a:extLst>
          </p:cNvPr>
          <p:cNvSpPr>
            <a:spLocks noGrp="1"/>
          </p:cNvSpPr>
          <p:nvPr>
            <p:ph type="body" sz="quarter" idx="27" hasCustomPrompt="1"/>
          </p:nvPr>
        </p:nvSpPr>
        <p:spPr>
          <a:xfrm>
            <a:off x="8169251"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8" name="文本占位符 3">
            <a:extLst>
              <a:ext uri="{FF2B5EF4-FFF2-40B4-BE49-F238E27FC236}">
                <a16:creationId xmlns:a16="http://schemas.microsoft.com/office/drawing/2014/main" id="{BE0108B4-72F4-984E-9CB1-2BC6D8576CFC}"/>
              </a:ext>
            </a:extLst>
          </p:cNvPr>
          <p:cNvSpPr>
            <a:spLocks noGrp="1"/>
          </p:cNvSpPr>
          <p:nvPr>
            <p:ph type="body" sz="quarter" idx="28" hasCustomPrompt="1"/>
          </p:nvPr>
        </p:nvSpPr>
        <p:spPr>
          <a:xfrm>
            <a:off x="8643272" y="1685052"/>
            <a:ext cx="2525814"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410321878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单图4">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12862" y="2282829"/>
            <a:ext cx="11160000" cy="406302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5CD62D9F-884D-294F-A2F5-CCFDD56E74E4}"/>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1">
            <a:extLst>
              <a:ext uri="{FF2B5EF4-FFF2-40B4-BE49-F238E27FC236}">
                <a16:creationId xmlns:a16="http://schemas.microsoft.com/office/drawing/2014/main" id="{DAFAF956-DDA2-9F48-AB14-73A87EAB56D6}"/>
              </a:ext>
            </a:extLst>
          </p:cNvPr>
          <p:cNvSpPr>
            <a:spLocks noGrp="1"/>
          </p:cNvSpPr>
          <p:nvPr>
            <p:ph type="body" sz="quarter" idx="16" hasCustomPrompt="1"/>
          </p:nvPr>
        </p:nvSpPr>
        <p:spPr>
          <a:xfrm>
            <a:off x="416404" y="1630273"/>
            <a:ext cx="7199312" cy="547687"/>
          </a:xfrm>
          <a:prstGeom prst="rect">
            <a:avLst/>
          </a:prstGeom>
        </p:spPr>
        <p:txBody>
          <a:bodyPr/>
          <a:lstStyle>
            <a:lvl1pPr marL="0" indent="0" algn="l">
              <a:lnSpc>
                <a:spcPct val="150000"/>
              </a:lnSpc>
              <a:buNone/>
              <a:defRPr sz="1000">
                <a:solidFill>
                  <a:schemeClr val="tx1"/>
                </a:solidFill>
                <a:latin typeface="FZLanTingHei-R-GBK" panose="02000000000000000000" pitchFamily="2" charset="-122"/>
                <a:ea typeface="FZLanTingHei-R-GBK" panose="02000000000000000000" pitchFamily="2" charset="-122"/>
              </a:defRPr>
            </a:lvl1pPr>
          </a:lstStyle>
          <a:p>
            <a:pPr lvl="0"/>
            <a:r>
              <a:rPr lang="zh-CN" altLang="en-US" sz="1000" dirty="0">
                <a:latin typeface="FZLanTingHei-R-GBK" panose="02000000000000000000" pitchFamily="2" charset="-122"/>
                <a:ea typeface="FZLanTingHei-R-GBK" panose="02000000000000000000" pitchFamily="2" charset="-122"/>
              </a:rPr>
              <a:t>此处为正文，字体方正兰亭黑，字号</a:t>
            </a:r>
            <a:r>
              <a:rPr lang="en-US" altLang="zh-CN" sz="1000" dirty="0">
                <a:latin typeface="FZLanTingHei-R-GBK" panose="02000000000000000000" pitchFamily="2" charset="-122"/>
                <a:ea typeface="FZLanTingHei-R-GBK" panose="02000000000000000000" pitchFamily="2" charset="-122"/>
              </a:rPr>
              <a:t>10</a:t>
            </a:r>
            <a:r>
              <a:rPr lang="zh-CN" altLang="en-US" sz="1000" dirty="0">
                <a:latin typeface="FZLanTingHei-R-GBK" panose="02000000000000000000" pitchFamily="2" charset="-122"/>
                <a:ea typeface="FZLanTingHei-R-GBK" panose="02000000000000000000" pitchFamily="2" charset="-122"/>
              </a:rPr>
              <a:t>磅，字重</a:t>
            </a:r>
            <a:r>
              <a:rPr lang="en" altLang="zh-CN" sz="1000" dirty="0">
                <a:latin typeface="FZLanTingHei-R-GBK" panose="02000000000000000000" pitchFamily="2" charset="-122"/>
                <a:ea typeface="FZLanTingHei-R-GBK" panose="02000000000000000000" pitchFamily="2" charset="-122"/>
              </a:rPr>
              <a:t>Regular</a:t>
            </a:r>
            <a:r>
              <a:rPr lang="zh-CN" altLang="en" sz="1000" dirty="0">
                <a:latin typeface="FZLanTingHei-R-GBK" panose="02000000000000000000" pitchFamily="2" charset="-122"/>
                <a:ea typeface="FZLanTingHei-R-GBK" panose="02000000000000000000" pitchFamily="2" charset="-122"/>
              </a:rPr>
              <a:t>，</a:t>
            </a:r>
            <a:r>
              <a:rPr lang="zh-CN" altLang="en-US" sz="1000" dirty="0">
                <a:latin typeface="FZLanTingHei-R-GBK" panose="02000000000000000000" pitchFamily="2" charset="-122"/>
                <a:ea typeface="FZLanTingHei-R-GBK" panose="02000000000000000000" pitchFamily="2" charset="-122"/>
              </a:rPr>
              <a:t>行距</a:t>
            </a:r>
            <a:r>
              <a:rPr lang="en-US" altLang="zh-CN" sz="1000" dirty="0">
                <a:latin typeface="FZLanTingHei-R-GBK" panose="02000000000000000000" pitchFamily="2" charset="-122"/>
                <a:ea typeface="FZLanTingHei-R-GBK" panose="02000000000000000000" pitchFamily="2" charset="-122"/>
              </a:rPr>
              <a:t>1.5</a:t>
            </a:r>
            <a:r>
              <a:rPr lang="zh-CN" altLang="en-US" sz="1000" dirty="0">
                <a:latin typeface="FZLanTingHei-R-GBK" panose="02000000000000000000" pitchFamily="2" charset="-122"/>
                <a:ea typeface="FZLanTingHei-R-GBK" panose="02000000000000000000" pitchFamily="2" charset="-122"/>
              </a:rPr>
              <a:t>倍，色值</a:t>
            </a:r>
            <a:r>
              <a:rPr lang="en-US" altLang="zh-CN" sz="1000" dirty="0">
                <a:latin typeface="FZLanTingHei-R-GBK" panose="02000000000000000000" pitchFamily="2" charset="-122"/>
                <a:ea typeface="FZLanTingHei-R-GBK" panose="02000000000000000000" pitchFamily="2" charset="-122"/>
              </a:rPr>
              <a:t>#000000</a:t>
            </a:r>
            <a:r>
              <a:rPr lang="zh-CN" altLang="en-US" sz="1000" dirty="0">
                <a:latin typeface="FZLanTingHei-R-GBK" panose="02000000000000000000" pitchFamily="2" charset="-122"/>
                <a:ea typeface="FZLanTingHei-R-GBK" panose="02000000000000000000" pitchFamily="2" charset="-122"/>
              </a:rPr>
              <a:t>。</a:t>
            </a:r>
            <a:endParaRPr kumimoji="1" lang="zh-CN" altLang="en-US" dirty="0"/>
          </a:p>
        </p:txBody>
      </p:sp>
    </p:spTree>
    <p:extLst>
      <p:ext uri="{BB962C8B-B14F-4D97-AF65-F5344CB8AC3E}">
        <p14:creationId xmlns:p14="http://schemas.microsoft.com/office/powerpoint/2010/main" val="608469687"/>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图文-三图2">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CDF73DF9-07D1-1A4D-927F-7591126EFD7C}"/>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a:extLst>
              <a:ext uri="{FF2B5EF4-FFF2-40B4-BE49-F238E27FC236}">
                <a16:creationId xmlns:a16="http://schemas.microsoft.com/office/drawing/2014/main" id="{FF54204E-750B-2849-AAF9-F09CE6190D86}"/>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662A750A-D359-3B42-A0AC-019BB4F2EDF4}"/>
              </a:ext>
            </a:extLst>
          </p:cNvPr>
          <p:cNvSpPr>
            <a:spLocks noGrp="1"/>
          </p:cNvSpPr>
          <p:nvPr>
            <p:ph type="pic" sz="quarter" idx="14" hasCustomPrompt="1"/>
          </p:nvPr>
        </p:nvSpPr>
        <p:spPr>
          <a:xfrm>
            <a:off x="9135030" y="176065"/>
            <a:ext cx="2910422"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1F13D3DC-037F-A248-82D1-D9D56D14909E}"/>
              </a:ext>
            </a:extLst>
          </p:cNvPr>
          <p:cNvSpPr>
            <a:spLocks noGrp="1"/>
          </p:cNvSpPr>
          <p:nvPr>
            <p:ph type="pic" sz="quarter" idx="15" hasCustomPrompt="1"/>
          </p:nvPr>
        </p:nvSpPr>
        <p:spPr>
          <a:xfrm>
            <a:off x="6057514" y="176065"/>
            <a:ext cx="2910422"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7FCC6A0-5EA8-234C-BAF4-A5EBC621F099}"/>
              </a:ext>
            </a:extLst>
          </p:cNvPr>
          <p:cNvSpPr>
            <a:spLocks noGrp="1"/>
          </p:cNvSpPr>
          <p:nvPr>
            <p:ph type="pic" sz="quarter" idx="16" hasCustomPrompt="1"/>
          </p:nvPr>
        </p:nvSpPr>
        <p:spPr>
          <a:xfrm>
            <a:off x="9135030" y="3488363"/>
            <a:ext cx="2910422"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3">
            <a:extLst>
              <a:ext uri="{FF2B5EF4-FFF2-40B4-BE49-F238E27FC236}">
                <a16:creationId xmlns:a16="http://schemas.microsoft.com/office/drawing/2014/main" id="{80D05831-8B5B-BC45-AF62-B5D1277A3763}"/>
              </a:ext>
            </a:extLst>
          </p:cNvPr>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75156748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图文-三图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C9C7C23-C6B7-3A46-9A01-43E9234D0ADB}"/>
              </a:ext>
            </a:extLst>
          </p:cNvPr>
          <p:cNvSpPr>
            <a:spLocks noGrp="1"/>
          </p:cNvSpPr>
          <p:nvPr>
            <p:ph type="pic" sz="quarter" idx="14" hasCustomPrompt="1"/>
          </p:nvPr>
        </p:nvSpPr>
        <p:spPr>
          <a:xfrm>
            <a:off x="6063338" y="3488364"/>
            <a:ext cx="5959866"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F0BFB879-C87E-A443-80C6-E008645DF481}"/>
              </a:ext>
            </a:extLst>
          </p:cNvPr>
          <p:cNvSpPr>
            <a:spLocks noGrp="1"/>
          </p:cNvSpPr>
          <p:nvPr>
            <p:ph type="pic" sz="quarter" idx="15" hasCustomPrompt="1"/>
          </p:nvPr>
        </p:nvSpPr>
        <p:spPr>
          <a:xfrm>
            <a:off x="6063337" y="176064"/>
            <a:ext cx="2986499"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65D74A2-2D1E-1646-8628-045539BDDA69}"/>
              </a:ext>
            </a:extLst>
          </p:cNvPr>
          <p:cNvSpPr>
            <a:spLocks noGrp="1"/>
          </p:cNvSpPr>
          <p:nvPr>
            <p:ph type="pic" sz="quarter" idx="16" hasCustomPrompt="1"/>
          </p:nvPr>
        </p:nvSpPr>
        <p:spPr>
          <a:xfrm>
            <a:off x="9220222" y="176063"/>
            <a:ext cx="2802981"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文本占位符 3">
            <a:extLst>
              <a:ext uri="{FF2B5EF4-FFF2-40B4-BE49-F238E27FC236}">
                <a16:creationId xmlns:a16="http://schemas.microsoft.com/office/drawing/2014/main" id="{B637B58B-8395-DF4A-B781-A578D34CEEA3}"/>
              </a:ext>
            </a:extLst>
          </p:cNvPr>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a:extLst>
              <a:ext uri="{FF2B5EF4-FFF2-40B4-BE49-F238E27FC236}">
                <a16:creationId xmlns:a16="http://schemas.microsoft.com/office/drawing/2014/main" id="{827BD151-D62C-154B-AF0C-6539C2798E3D}"/>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a:extLst>
              <a:ext uri="{FF2B5EF4-FFF2-40B4-BE49-F238E27FC236}">
                <a16:creationId xmlns:a16="http://schemas.microsoft.com/office/drawing/2014/main" id="{1CEE5A27-36FC-A941-93F8-380CE6EBAD47}"/>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92807445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图文-四图2">
    <p:spTree>
      <p:nvGrpSpPr>
        <p:cNvPr id="1" name=""/>
        <p:cNvGrpSpPr/>
        <p:nvPr/>
      </p:nvGrpSpPr>
      <p:grpSpPr>
        <a:xfrm>
          <a:off x="0" y="0"/>
          <a:ext cx="0" cy="0"/>
          <a:chOff x="0" y="0"/>
          <a:chExt cx="0" cy="0"/>
        </a:xfrm>
      </p:grpSpPr>
      <p:sp>
        <p:nvSpPr>
          <p:cNvPr id="21" name="文本占位符 3">
            <a:extLst>
              <a:ext uri="{FF2B5EF4-FFF2-40B4-BE49-F238E27FC236}">
                <a16:creationId xmlns:a16="http://schemas.microsoft.com/office/drawing/2014/main" id="{55767F96-943B-4E49-8137-8F4A25736CB8}"/>
              </a:ext>
            </a:extLst>
          </p:cNvPr>
          <p:cNvSpPr>
            <a:spLocks noGrp="1"/>
          </p:cNvSpPr>
          <p:nvPr>
            <p:ph type="body" sz="quarter" idx="25" hasCustomPrompt="1"/>
          </p:nvPr>
        </p:nvSpPr>
        <p:spPr>
          <a:xfrm>
            <a:off x="3449853" y="1978064"/>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a:extLst>
              <a:ext uri="{FF2B5EF4-FFF2-40B4-BE49-F238E27FC236}">
                <a16:creationId xmlns:a16="http://schemas.microsoft.com/office/drawing/2014/main" id="{15DE3700-F972-7D44-8398-44FAAEEA4695}"/>
              </a:ext>
            </a:extLst>
          </p:cNvPr>
          <p:cNvSpPr>
            <a:spLocks noGrp="1"/>
          </p:cNvSpPr>
          <p:nvPr>
            <p:ph type="body" sz="quarter" idx="26" hasCustomPrompt="1"/>
          </p:nvPr>
        </p:nvSpPr>
        <p:spPr>
          <a:xfrm>
            <a:off x="3449853" y="231776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a:extLst>
              <a:ext uri="{FF2B5EF4-FFF2-40B4-BE49-F238E27FC236}">
                <a16:creationId xmlns:a16="http://schemas.microsoft.com/office/drawing/2014/main" id="{FA72A4C6-BC93-7C49-B506-A90BB5C8435C}"/>
              </a:ext>
            </a:extLst>
          </p:cNvPr>
          <p:cNvSpPr>
            <a:spLocks noGrp="1"/>
          </p:cNvSpPr>
          <p:nvPr>
            <p:ph type="body" sz="quarter" idx="27" hasCustomPrompt="1"/>
          </p:nvPr>
        </p:nvSpPr>
        <p:spPr>
          <a:xfrm>
            <a:off x="9304560" y="1976660"/>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a:extLst>
              <a:ext uri="{FF2B5EF4-FFF2-40B4-BE49-F238E27FC236}">
                <a16:creationId xmlns:a16="http://schemas.microsoft.com/office/drawing/2014/main" id="{D182F0C5-70F3-CF4D-AC4B-E56FE8D06648}"/>
              </a:ext>
            </a:extLst>
          </p:cNvPr>
          <p:cNvSpPr>
            <a:spLocks noGrp="1"/>
          </p:cNvSpPr>
          <p:nvPr>
            <p:ph type="body" sz="quarter" idx="28" hasCustomPrompt="1"/>
          </p:nvPr>
        </p:nvSpPr>
        <p:spPr>
          <a:xfrm>
            <a:off x="9304560" y="2316360"/>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5" name="文本占位符 3">
            <a:extLst>
              <a:ext uri="{FF2B5EF4-FFF2-40B4-BE49-F238E27FC236}">
                <a16:creationId xmlns:a16="http://schemas.microsoft.com/office/drawing/2014/main" id="{4AFA75C3-89A4-724B-98D2-031659E22DA0}"/>
              </a:ext>
            </a:extLst>
          </p:cNvPr>
          <p:cNvSpPr>
            <a:spLocks noGrp="1"/>
          </p:cNvSpPr>
          <p:nvPr>
            <p:ph type="body" sz="quarter" idx="29" hasCustomPrompt="1"/>
          </p:nvPr>
        </p:nvSpPr>
        <p:spPr>
          <a:xfrm>
            <a:off x="9304560" y="4286289"/>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6" name="文本占位符 3">
            <a:extLst>
              <a:ext uri="{FF2B5EF4-FFF2-40B4-BE49-F238E27FC236}">
                <a16:creationId xmlns:a16="http://schemas.microsoft.com/office/drawing/2014/main" id="{1806EB1A-F2E4-D14D-8C5D-8FDA59E39863}"/>
              </a:ext>
            </a:extLst>
          </p:cNvPr>
          <p:cNvSpPr>
            <a:spLocks noGrp="1"/>
          </p:cNvSpPr>
          <p:nvPr>
            <p:ph type="body" sz="quarter" idx="30" hasCustomPrompt="1"/>
          </p:nvPr>
        </p:nvSpPr>
        <p:spPr>
          <a:xfrm>
            <a:off x="9304560" y="4625989"/>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7" name="文本占位符 3">
            <a:extLst>
              <a:ext uri="{FF2B5EF4-FFF2-40B4-BE49-F238E27FC236}">
                <a16:creationId xmlns:a16="http://schemas.microsoft.com/office/drawing/2014/main" id="{097A918D-FCCE-3F4B-944A-5A9D8C3456A7}"/>
              </a:ext>
            </a:extLst>
          </p:cNvPr>
          <p:cNvSpPr>
            <a:spLocks noGrp="1"/>
          </p:cNvSpPr>
          <p:nvPr>
            <p:ph type="body" sz="quarter" idx="31" hasCustomPrompt="1"/>
          </p:nvPr>
        </p:nvSpPr>
        <p:spPr>
          <a:xfrm>
            <a:off x="3449853" y="4289241"/>
            <a:ext cx="2525813"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8" name="文本占位符 3">
            <a:extLst>
              <a:ext uri="{FF2B5EF4-FFF2-40B4-BE49-F238E27FC236}">
                <a16:creationId xmlns:a16="http://schemas.microsoft.com/office/drawing/2014/main" id="{BAEE9C41-026B-2441-BA32-847BBFD6A649}"/>
              </a:ext>
            </a:extLst>
          </p:cNvPr>
          <p:cNvSpPr>
            <a:spLocks noGrp="1"/>
          </p:cNvSpPr>
          <p:nvPr>
            <p:ph type="body" sz="quarter" idx="32" hasCustomPrompt="1"/>
          </p:nvPr>
        </p:nvSpPr>
        <p:spPr>
          <a:xfrm>
            <a:off x="3449853" y="4628941"/>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829913"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4" name="图片占位符 6">
            <a:extLst>
              <a:ext uri="{FF2B5EF4-FFF2-40B4-BE49-F238E27FC236}">
                <a16:creationId xmlns:a16="http://schemas.microsoft.com/office/drawing/2014/main" id="{C6C640E5-5F3E-B143-904E-13A139A27219}"/>
              </a:ext>
            </a:extLst>
          </p:cNvPr>
          <p:cNvSpPr>
            <a:spLocks noGrp="1"/>
          </p:cNvSpPr>
          <p:nvPr>
            <p:ph type="pic" sz="quarter" idx="14" hasCustomPrompt="1"/>
          </p:nvPr>
        </p:nvSpPr>
        <p:spPr>
          <a:xfrm>
            <a:off x="829913"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5" name="图片占位符 6">
            <a:extLst>
              <a:ext uri="{FF2B5EF4-FFF2-40B4-BE49-F238E27FC236}">
                <a16:creationId xmlns:a16="http://schemas.microsoft.com/office/drawing/2014/main" id="{53474B48-21C2-3148-9F1B-55480F40E5D1}"/>
              </a:ext>
            </a:extLst>
          </p:cNvPr>
          <p:cNvSpPr>
            <a:spLocks noGrp="1"/>
          </p:cNvSpPr>
          <p:nvPr>
            <p:ph type="pic" sz="quarter" idx="15" hasCustomPrompt="1"/>
          </p:nvPr>
        </p:nvSpPr>
        <p:spPr>
          <a:xfrm>
            <a:off x="6679927"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6" name="图片占位符 6">
            <a:extLst>
              <a:ext uri="{FF2B5EF4-FFF2-40B4-BE49-F238E27FC236}">
                <a16:creationId xmlns:a16="http://schemas.microsoft.com/office/drawing/2014/main" id="{7A691898-7B35-E74B-B1D8-B73E58C93175}"/>
              </a:ext>
            </a:extLst>
          </p:cNvPr>
          <p:cNvSpPr>
            <a:spLocks noGrp="1"/>
          </p:cNvSpPr>
          <p:nvPr>
            <p:ph type="pic" sz="quarter" idx="16" hasCustomPrompt="1"/>
          </p:nvPr>
        </p:nvSpPr>
        <p:spPr>
          <a:xfrm>
            <a:off x="6679927"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DE9101A6-4174-8847-AE8C-EFB5A56F5FC7}"/>
              </a:ext>
            </a:extLst>
          </p:cNvPr>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89338489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图文-四图1">
    <p:spTree>
      <p:nvGrpSpPr>
        <p:cNvPr id="1" name=""/>
        <p:cNvGrpSpPr/>
        <p:nvPr/>
      </p:nvGrpSpPr>
      <p:grpSpPr>
        <a:xfrm>
          <a:off x="0" y="0"/>
          <a:ext cx="0" cy="0"/>
          <a:chOff x="0" y="0"/>
          <a:chExt cx="0" cy="0"/>
        </a:xfrm>
      </p:grpSpPr>
      <p:sp>
        <p:nvSpPr>
          <p:cNvPr id="18" name="文本占位符 3">
            <a:extLst>
              <a:ext uri="{FF2B5EF4-FFF2-40B4-BE49-F238E27FC236}">
                <a16:creationId xmlns:a16="http://schemas.microsoft.com/office/drawing/2014/main" id="{68E1DED5-97D6-4B4A-AED8-6B32E642DB4B}"/>
              </a:ext>
            </a:extLst>
          </p:cNvPr>
          <p:cNvSpPr>
            <a:spLocks noGrp="1"/>
          </p:cNvSpPr>
          <p:nvPr>
            <p:ph type="body" sz="quarter" idx="25" hasCustomPrompt="1"/>
          </p:nvPr>
        </p:nvSpPr>
        <p:spPr>
          <a:xfrm>
            <a:off x="935842"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9" name="文本占位符 3">
            <a:extLst>
              <a:ext uri="{FF2B5EF4-FFF2-40B4-BE49-F238E27FC236}">
                <a16:creationId xmlns:a16="http://schemas.microsoft.com/office/drawing/2014/main" id="{AF393931-A70C-B045-B21D-CDAC4372C4DE}"/>
              </a:ext>
            </a:extLst>
          </p:cNvPr>
          <p:cNvSpPr>
            <a:spLocks noGrp="1"/>
          </p:cNvSpPr>
          <p:nvPr>
            <p:ph type="body" sz="quarter" idx="26" hasCustomPrompt="1"/>
          </p:nvPr>
        </p:nvSpPr>
        <p:spPr>
          <a:xfrm>
            <a:off x="107494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4" name="文本占位符 3">
            <a:extLst>
              <a:ext uri="{FF2B5EF4-FFF2-40B4-BE49-F238E27FC236}">
                <a16:creationId xmlns:a16="http://schemas.microsoft.com/office/drawing/2014/main" id="{DC470E06-A184-694A-BE1B-1F1EF9651747}"/>
              </a:ext>
            </a:extLst>
          </p:cNvPr>
          <p:cNvSpPr>
            <a:spLocks noGrp="1"/>
          </p:cNvSpPr>
          <p:nvPr>
            <p:ph type="body" sz="quarter" idx="27" hasCustomPrompt="1"/>
          </p:nvPr>
        </p:nvSpPr>
        <p:spPr>
          <a:xfrm>
            <a:off x="3531652"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95D5F807-D0E0-EC44-A47A-B4E7A83947C6}"/>
              </a:ext>
            </a:extLst>
          </p:cNvPr>
          <p:cNvSpPr>
            <a:spLocks noGrp="1"/>
          </p:cNvSpPr>
          <p:nvPr>
            <p:ph type="body" sz="quarter" idx="28" hasCustomPrompt="1"/>
          </p:nvPr>
        </p:nvSpPr>
        <p:spPr>
          <a:xfrm>
            <a:off x="367075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6" name="文本占位符 3">
            <a:extLst>
              <a:ext uri="{FF2B5EF4-FFF2-40B4-BE49-F238E27FC236}">
                <a16:creationId xmlns:a16="http://schemas.microsoft.com/office/drawing/2014/main" id="{95BE16FE-15C5-D84B-BD11-D69C99CF307A}"/>
              </a:ext>
            </a:extLst>
          </p:cNvPr>
          <p:cNvSpPr>
            <a:spLocks noGrp="1"/>
          </p:cNvSpPr>
          <p:nvPr>
            <p:ph type="body" sz="quarter" idx="29" hasCustomPrompt="1"/>
          </p:nvPr>
        </p:nvSpPr>
        <p:spPr>
          <a:xfrm>
            <a:off x="6132407"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CC6FF825-5AF9-BC4A-9A66-5B60B6AE8E4C}"/>
              </a:ext>
            </a:extLst>
          </p:cNvPr>
          <p:cNvSpPr>
            <a:spLocks noGrp="1"/>
          </p:cNvSpPr>
          <p:nvPr>
            <p:ph type="body" sz="quarter" idx="30" hasCustomPrompt="1"/>
          </p:nvPr>
        </p:nvSpPr>
        <p:spPr>
          <a:xfrm>
            <a:off x="6271513"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4EAF9097-8D44-C94B-AFAF-308C9A092EDC}"/>
              </a:ext>
            </a:extLst>
          </p:cNvPr>
          <p:cNvSpPr>
            <a:spLocks noGrp="1"/>
          </p:cNvSpPr>
          <p:nvPr>
            <p:ph type="body" sz="quarter" idx="31" hasCustomPrompt="1"/>
          </p:nvPr>
        </p:nvSpPr>
        <p:spPr>
          <a:xfrm>
            <a:off x="8726253" y="4323174"/>
            <a:ext cx="2525813"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C05278A5-B4F1-954B-A3CF-5517C18C4309}"/>
              </a:ext>
            </a:extLst>
          </p:cNvPr>
          <p:cNvSpPr>
            <a:spLocks noGrp="1"/>
          </p:cNvSpPr>
          <p:nvPr>
            <p:ph type="body" sz="quarter" idx="32" hasCustomPrompt="1"/>
          </p:nvPr>
        </p:nvSpPr>
        <p:spPr>
          <a:xfrm>
            <a:off x="8865359"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3" name="图片 2">
            <a:extLst>
              <a:ext uri="{FF2B5EF4-FFF2-40B4-BE49-F238E27FC236}">
                <a16:creationId xmlns:a16="http://schemas.microsoft.com/office/drawing/2014/main" id="{1B3AF1DA-E0D8-924B-8F43-79590FD282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4" name="灯片编号占位符 1">
            <a:extLst>
              <a:ext uri="{FF2B5EF4-FFF2-40B4-BE49-F238E27FC236}">
                <a16:creationId xmlns:a16="http://schemas.microsoft.com/office/drawing/2014/main" id="{4962DD0C-1383-6C40-9317-5C16CF53A230}"/>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5" name="Picture Placeholder 8">
            <a:extLst>
              <a:ext uri="{FF2B5EF4-FFF2-40B4-BE49-F238E27FC236}">
                <a16:creationId xmlns:a16="http://schemas.microsoft.com/office/drawing/2014/main" id="{803C8D85-F895-0742-8B3C-A14369D40718}"/>
              </a:ext>
            </a:extLst>
          </p:cNvPr>
          <p:cNvSpPr>
            <a:spLocks noGrp="1"/>
          </p:cNvSpPr>
          <p:nvPr>
            <p:ph type="pic" sz="quarter" idx="12" hasCustomPrompt="1"/>
          </p:nvPr>
        </p:nvSpPr>
        <p:spPr>
          <a:xfrm>
            <a:off x="1033907"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a:extLst>
              <a:ext uri="{FF2B5EF4-FFF2-40B4-BE49-F238E27FC236}">
                <a16:creationId xmlns:a16="http://schemas.microsoft.com/office/drawing/2014/main" id="{5AD1CBFD-D51C-AF43-B96C-BD095600BF6E}"/>
              </a:ext>
            </a:extLst>
          </p:cNvPr>
          <p:cNvSpPr>
            <a:spLocks noGrp="1"/>
          </p:cNvSpPr>
          <p:nvPr>
            <p:ph type="pic" sz="quarter" idx="13" hasCustomPrompt="1"/>
          </p:nvPr>
        </p:nvSpPr>
        <p:spPr>
          <a:xfrm>
            <a:off x="3632036"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CA859CAB-8D44-0647-913C-627924496E45}"/>
              </a:ext>
            </a:extLst>
          </p:cNvPr>
          <p:cNvSpPr>
            <a:spLocks noGrp="1"/>
          </p:cNvSpPr>
          <p:nvPr>
            <p:ph type="pic" sz="quarter" idx="14" hasCustomPrompt="1"/>
          </p:nvPr>
        </p:nvSpPr>
        <p:spPr>
          <a:xfrm>
            <a:off x="6230165"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9368F8AB-CCF8-0E45-8127-5F49E006E69D}"/>
              </a:ext>
            </a:extLst>
          </p:cNvPr>
          <p:cNvSpPr>
            <a:spLocks noGrp="1"/>
          </p:cNvSpPr>
          <p:nvPr>
            <p:ph type="pic" sz="quarter" idx="15" hasCustomPrompt="1"/>
          </p:nvPr>
        </p:nvSpPr>
        <p:spPr>
          <a:xfrm>
            <a:off x="8828293"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600" indent="-228600"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3">
            <a:extLst>
              <a:ext uri="{FF2B5EF4-FFF2-40B4-BE49-F238E27FC236}">
                <a16:creationId xmlns:a16="http://schemas.microsoft.com/office/drawing/2014/main" id="{41E30E25-C521-BF4D-9A66-F9018AB4A25D}"/>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691878942"/>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图文-四图3">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5E395CCD-E508-4744-A14B-51F4DD5857D7}"/>
              </a:ext>
            </a:extLst>
          </p:cNvPr>
          <p:cNvSpPr>
            <a:spLocks noGrp="1"/>
          </p:cNvSpPr>
          <p:nvPr>
            <p:ph type="pic" sz="quarter" idx="14" hasCustomPrompt="1"/>
          </p:nvPr>
        </p:nvSpPr>
        <p:spPr>
          <a:xfrm>
            <a:off x="9213652" y="171309"/>
            <a:ext cx="2809551"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565853D2-96F5-5449-AD81-D832C300A130}"/>
              </a:ext>
            </a:extLst>
          </p:cNvPr>
          <p:cNvSpPr>
            <a:spLocks noGrp="1"/>
          </p:cNvSpPr>
          <p:nvPr>
            <p:ph type="pic" sz="quarter" idx="13" hasCustomPrompt="1"/>
          </p:nvPr>
        </p:nvSpPr>
        <p:spPr>
          <a:xfrm>
            <a:off x="6057514" y="3488364"/>
            <a:ext cx="2979930"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755E37C-CFF1-1049-89E8-C2A00755B9A7}"/>
              </a:ext>
            </a:extLst>
          </p:cNvPr>
          <p:cNvSpPr>
            <a:spLocks noGrp="1"/>
          </p:cNvSpPr>
          <p:nvPr>
            <p:ph type="pic" sz="quarter" idx="15" hasCustomPrompt="1"/>
          </p:nvPr>
        </p:nvSpPr>
        <p:spPr>
          <a:xfrm>
            <a:off x="6057514" y="171309"/>
            <a:ext cx="2979930"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6032AB03-98B3-FF4D-9F81-A35A6CB01E2A}"/>
              </a:ext>
            </a:extLst>
          </p:cNvPr>
          <p:cNvSpPr>
            <a:spLocks noGrp="1"/>
          </p:cNvSpPr>
          <p:nvPr>
            <p:ph type="pic" sz="quarter" idx="16" hasCustomPrompt="1"/>
          </p:nvPr>
        </p:nvSpPr>
        <p:spPr>
          <a:xfrm>
            <a:off x="9213652" y="3488362"/>
            <a:ext cx="2809551"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文本占位符 3">
            <a:extLst>
              <a:ext uri="{FF2B5EF4-FFF2-40B4-BE49-F238E27FC236}">
                <a16:creationId xmlns:a16="http://schemas.microsoft.com/office/drawing/2014/main" id="{7D3FD0F9-6E73-694D-897F-3A7766F89052}"/>
              </a:ext>
            </a:extLst>
          </p:cNvPr>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14">
            <a:extLst>
              <a:ext uri="{FF2B5EF4-FFF2-40B4-BE49-F238E27FC236}">
                <a16:creationId xmlns:a16="http://schemas.microsoft.com/office/drawing/2014/main" id="{EA1956A3-B2BB-B54A-8723-6F047785AEF1}"/>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2" name="文本占位符 10">
            <a:extLst>
              <a:ext uri="{FF2B5EF4-FFF2-40B4-BE49-F238E27FC236}">
                <a16:creationId xmlns:a16="http://schemas.microsoft.com/office/drawing/2014/main" id="{1A68F221-F9FF-454F-9E18-4B5A9495872E}"/>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3153194938"/>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图文-四图4">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2612E835-36E0-6745-929C-BECEA477D875}"/>
              </a:ext>
            </a:extLst>
          </p:cNvPr>
          <p:cNvSpPr>
            <a:spLocks noGrp="1"/>
          </p:cNvSpPr>
          <p:nvPr>
            <p:ph type="pic" sz="quarter" idx="11" hasCustomPrompt="1"/>
          </p:nvPr>
        </p:nvSpPr>
        <p:spPr>
          <a:xfrm>
            <a:off x="-7257"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7">
            <a:extLst>
              <a:ext uri="{FF2B5EF4-FFF2-40B4-BE49-F238E27FC236}">
                <a16:creationId xmlns:a16="http://schemas.microsoft.com/office/drawing/2014/main" id="{CDE98053-FE0C-6B4B-9526-836AEF4D62C9}"/>
              </a:ext>
            </a:extLst>
          </p:cNvPr>
          <p:cNvSpPr>
            <a:spLocks noGrp="1"/>
          </p:cNvSpPr>
          <p:nvPr>
            <p:ph type="pic" sz="quarter" idx="12" hasCustomPrompt="1"/>
          </p:nvPr>
        </p:nvSpPr>
        <p:spPr>
          <a:xfrm>
            <a:off x="3052519"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7">
            <a:extLst>
              <a:ext uri="{FF2B5EF4-FFF2-40B4-BE49-F238E27FC236}">
                <a16:creationId xmlns:a16="http://schemas.microsoft.com/office/drawing/2014/main" id="{547DFFD5-6E07-1544-9ABB-3B45D9D48E79}"/>
              </a:ext>
            </a:extLst>
          </p:cNvPr>
          <p:cNvSpPr>
            <a:spLocks noGrp="1"/>
          </p:cNvSpPr>
          <p:nvPr>
            <p:ph type="pic" sz="quarter" idx="13" hasCustomPrompt="1"/>
          </p:nvPr>
        </p:nvSpPr>
        <p:spPr>
          <a:xfrm>
            <a:off x="6112295"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7">
            <a:extLst>
              <a:ext uri="{FF2B5EF4-FFF2-40B4-BE49-F238E27FC236}">
                <a16:creationId xmlns:a16="http://schemas.microsoft.com/office/drawing/2014/main" id="{DE30C907-BF64-0E47-9531-F4B5CB22D5FE}"/>
              </a:ext>
            </a:extLst>
          </p:cNvPr>
          <p:cNvSpPr>
            <a:spLocks noGrp="1"/>
          </p:cNvSpPr>
          <p:nvPr>
            <p:ph type="pic" sz="quarter" idx="14" hasCustomPrompt="1"/>
          </p:nvPr>
        </p:nvSpPr>
        <p:spPr>
          <a:xfrm>
            <a:off x="9172072"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517" lvl="0" indent="-317517" algn="ctr"/>
            <a:r>
              <a:rPr kumimoji="1" lang="zh-CN" altLang="en-US" dirty="0"/>
              <a:t>点击添加图片</a:t>
            </a:r>
          </a:p>
        </p:txBody>
      </p:sp>
      <p:sp>
        <p:nvSpPr>
          <p:cNvPr id="7" name="矩形">
            <a:extLst>
              <a:ext uri="{FF2B5EF4-FFF2-40B4-BE49-F238E27FC236}">
                <a16:creationId xmlns:a16="http://schemas.microsoft.com/office/drawing/2014/main" id="{F8AD1192-3E58-524C-ADC0-D9577D30801E}"/>
              </a:ext>
            </a:extLst>
          </p:cNvPr>
          <p:cNvSpPr/>
          <p:nvPr userDrawn="1"/>
        </p:nvSpPr>
        <p:spPr>
          <a:xfrm>
            <a:off x="794" y="3388466"/>
            <a:ext cx="12192000" cy="3481410"/>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20" name="文本占位符 3">
            <a:extLst>
              <a:ext uri="{FF2B5EF4-FFF2-40B4-BE49-F238E27FC236}">
                <a16:creationId xmlns:a16="http://schemas.microsoft.com/office/drawing/2014/main" id="{27ED4B11-F4E1-CE41-B696-F85CB00316AE}"/>
              </a:ext>
            </a:extLst>
          </p:cNvPr>
          <p:cNvSpPr>
            <a:spLocks noGrp="1"/>
          </p:cNvSpPr>
          <p:nvPr>
            <p:ph type="body" sz="quarter" idx="23" hasCustomPrompt="1"/>
          </p:nvPr>
        </p:nvSpPr>
        <p:spPr>
          <a:xfrm>
            <a:off x="458889" y="5122328"/>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a:extLst>
              <a:ext uri="{FF2B5EF4-FFF2-40B4-BE49-F238E27FC236}">
                <a16:creationId xmlns:a16="http://schemas.microsoft.com/office/drawing/2014/main" id="{B4E1186A-DC42-4A44-959F-C7A21E3B4A7C}"/>
              </a:ext>
            </a:extLst>
          </p:cNvPr>
          <p:cNvSpPr>
            <a:spLocks noGrp="1"/>
          </p:cNvSpPr>
          <p:nvPr>
            <p:ph type="body" sz="quarter" idx="24" hasCustomPrompt="1"/>
          </p:nvPr>
        </p:nvSpPr>
        <p:spPr>
          <a:xfrm>
            <a:off x="451269" y="5530554"/>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3">
            <a:extLst>
              <a:ext uri="{FF2B5EF4-FFF2-40B4-BE49-F238E27FC236}">
                <a16:creationId xmlns:a16="http://schemas.microsoft.com/office/drawing/2014/main" id="{C8D90DC6-3D69-2541-A062-0DF680965809}"/>
              </a:ext>
            </a:extLst>
          </p:cNvPr>
          <p:cNvSpPr>
            <a:spLocks noGrp="1"/>
          </p:cNvSpPr>
          <p:nvPr>
            <p:ph type="body" sz="quarter" idx="25" hasCustomPrompt="1"/>
          </p:nvPr>
        </p:nvSpPr>
        <p:spPr>
          <a:xfrm>
            <a:off x="3505612" y="5124107"/>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3" name="文本占位符 3">
            <a:extLst>
              <a:ext uri="{FF2B5EF4-FFF2-40B4-BE49-F238E27FC236}">
                <a16:creationId xmlns:a16="http://schemas.microsoft.com/office/drawing/2014/main" id="{38A1058D-2147-7F48-AF29-2610B687D12E}"/>
              </a:ext>
            </a:extLst>
          </p:cNvPr>
          <p:cNvSpPr>
            <a:spLocks noGrp="1"/>
          </p:cNvSpPr>
          <p:nvPr>
            <p:ph type="body" sz="quarter" idx="26" hasCustomPrompt="1"/>
          </p:nvPr>
        </p:nvSpPr>
        <p:spPr>
          <a:xfrm>
            <a:off x="3497992"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4" name="文本占位符 3">
            <a:extLst>
              <a:ext uri="{FF2B5EF4-FFF2-40B4-BE49-F238E27FC236}">
                <a16:creationId xmlns:a16="http://schemas.microsoft.com/office/drawing/2014/main" id="{57BBE337-CE54-DF47-AAF8-65688ED9C4CF}"/>
              </a:ext>
            </a:extLst>
          </p:cNvPr>
          <p:cNvSpPr>
            <a:spLocks noGrp="1"/>
          </p:cNvSpPr>
          <p:nvPr>
            <p:ph type="body" sz="quarter" idx="27" hasCustomPrompt="1"/>
          </p:nvPr>
        </p:nvSpPr>
        <p:spPr>
          <a:xfrm>
            <a:off x="6572983" y="5124107"/>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8A8936F5-8042-A945-84CC-DEBD36E015E9}"/>
              </a:ext>
            </a:extLst>
          </p:cNvPr>
          <p:cNvSpPr>
            <a:spLocks noGrp="1"/>
          </p:cNvSpPr>
          <p:nvPr>
            <p:ph type="body" sz="quarter" idx="28" hasCustomPrompt="1"/>
          </p:nvPr>
        </p:nvSpPr>
        <p:spPr>
          <a:xfrm>
            <a:off x="6565363"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6" name="文本占位符 3">
            <a:extLst>
              <a:ext uri="{FF2B5EF4-FFF2-40B4-BE49-F238E27FC236}">
                <a16:creationId xmlns:a16="http://schemas.microsoft.com/office/drawing/2014/main" id="{F2A070CF-741E-734D-8A24-15DEB020A189}"/>
              </a:ext>
            </a:extLst>
          </p:cNvPr>
          <p:cNvSpPr>
            <a:spLocks noGrp="1"/>
          </p:cNvSpPr>
          <p:nvPr>
            <p:ph type="body" sz="quarter" idx="29" hasCustomPrompt="1"/>
          </p:nvPr>
        </p:nvSpPr>
        <p:spPr>
          <a:xfrm>
            <a:off x="9628660" y="5124107"/>
            <a:ext cx="2093112"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E6345616-C7AD-A647-AFB0-E068B6E4E089}"/>
              </a:ext>
            </a:extLst>
          </p:cNvPr>
          <p:cNvSpPr>
            <a:spLocks noGrp="1"/>
          </p:cNvSpPr>
          <p:nvPr>
            <p:ph type="body" sz="quarter" idx="30" hasCustomPrompt="1"/>
          </p:nvPr>
        </p:nvSpPr>
        <p:spPr>
          <a:xfrm>
            <a:off x="9621040"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 name="灯片编号占位符 1">
            <a:extLst>
              <a:ext uri="{FF2B5EF4-FFF2-40B4-BE49-F238E27FC236}">
                <a16:creationId xmlns:a16="http://schemas.microsoft.com/office/drawing/2014/main" id="{A477FB35-3D68-D54B-8B14-D03F8B1B7C52}"/>
              </a:ext>
            </a:extLst>
          </p:cNvPr>
          <p:cNvSpPr>
            <a:spLocks noGrp="1"/>
          </p:cNvSpPr>
          <p:nvPr>
            <p:ph type="sldNum" sz="quarter" idx="10"/>
          </p:nvPr>
        </p:nvSpPr>
        <p:spPr>
          <a:xfrm>
            <a:off x="11686101" y="6540501"/>
            <a:ext cx="232436"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28" name="文本占位符 3">
            <a:extLst>
              <a:ext uri="{FF2B5EF4-FFF2-40B4-BE49-F238E27FC236}">
                <a16:creationId xmlns:a16="http://schemas.microsoft.com/office/drawing/2014/main" id="{BA1C6BBD-C037-964B-B011-B94D5797D678}"/>
              </a:ext>
            </a:extLst>
          </p:cNvPr>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50270043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图文-六图1">
    <p:spTree>
      <p:nvGrpSpPr>
        <p:cNvPr id="1" name=""/>
        <p:cNvGrpSpPr/>
        <p:nvPr/>
      </p:nvGrpSpPr>
      <p:grpSpPr>
        <a:xfrm>
          <a:off x="0" y="0"/>
          <a:ext cx="0" cy="0"/>
          <a:chOff x="0" y="0"/>
          <a:chExt cx="0" cy="0"/>
        </a:xfrm>
      </p:grpSpPr>
      <p:sp>
        <p:nvSpPr>
          <p:cNvPr id="11" name="图片占位符 2">
            <a:extLst>
              <a:ext uri="{FF2B5EF4-FFF2-40B4-BE49-F238E27FC236}">
                <a16:creationId xmlns:a16="http://schemas.microsoft.com/office/drawing/2014/main" id="{7D2255BF-A18D-3F4F-9EBA-8D8BF89E7B78}"/>
              </a:ext>
            </a:extLst>
          </p:cNvPr>
          <p:cNvSpPr>
            <a:spLocks noGrp="1"/>
          </p:cNvSpPr>
          <p:nvPr>
            <p:ph type="pic" sz="quarter" idx="15" hasCustomPrompt="1"/>
          </p:nvPr>
        </p:nvSpPr>
        <p:spPr>
          <a:xfrm>
            <a:off x="856562" y="1856207"/>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2" name="图片占位符 2">
            <a:extLst>
              <a:ext uri="{FF2B5EF4-FFF2-40B4-BE49-F238E27FC236}">
                <a16:creationId xmlns:a16="http://schemas.microsoft.com/office/drawing/2014/main" id="{81762D4F-3C9A-AC4E-AA15-46BD69C9E6C7}"/>
              </a:ext>
            </a:extLst>
          </p:cNvPr>
          <p:cNvSpPr>
            <a:spLocks noGrp="1"/>
          </p:cNvSpPr>
          <p:nvPr>
            <p:ph type="pic" sz="quarter" idx="16" hasCustomPrompt="1"/>
          </p:nvPr>
        </p:nvSpPr>
        <p:spPr>
          <a:xfrm>
            <a:off x="4476212" y="1856206"/>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3" name="图片占位符 2">
            <a:extLst>
              <a:ext uri="{FF2B5EF4-FFF2-40B4-BE49-F238E27FC236}">
                <a16:creationId xmlns:a16="http://schemas.microsoft.com/office/drawing/2014/main" id="{F8693428-E40E-F940-866C-47FB67D30EFB}"/>
              </a:ext>
            </a:extLst>
          </p:cNvPr>
          <p:cNvSpPr>
            <a:spLocks noGrp="1"/>
          </p:cNvSpPr>
          <p:nvPr>
            <p:ph type="pic" sz="quarter" idx="17" hasCustomPrompt="1"/>
          </p:nvPr>
        </p:nvSpPr>
        <p:spPr>
          <a:xfrm>
            <a:off x="8095863" y="185620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4" name="图片占位符 2">
            <a:extLst>
              <a:ext uri="{FF2B5EF4-FFF2-40B4-BE49-F238E27FC236}">
                <a16:creationId xmlns:a16="http://schemas.microsoft.com/office/drawing/2014/main" id="{B4B9D7A3-D15C-F047-93E4-5C013B5D3AAC}"/>
              </a:ext>
            </a:extLst>
          </p:cNvPr>
          <p:cNvSpPr>
            <a:spLocks noGrp="1"/>
          </p:cNvSpPr>
          <p:nvPr>
            <p:ph type="pic" sz="quarter" idx="18" hasCustomPrompt="1"/>
          </p:nvPr>
        </p:nvSpPr>
        <p:spPr>
          <a:xfrm>
            <a:off x="856562" y="430026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17" lvl="0" indent="-317517" algn="ctr"/>
            <a:r>
              <a:rPr kumimoji="1" lang="zh-CN" altLang="en-US" dirty="0"/>
              <a:t>点击添加图片</a:t>
            </a:r>
          </a:p>
        </p:txBody>
      </p:sp>
      <p:sp>
        <p:nvSpPr>
          <p:cNvPr id="26" name="图片占位符 2">
            <a:extLst>
              <a:ext uri="{FF2B5EF4-FFF2-40B4-BE49-F238E27FC236}">
                <a16:creationId xmlns:a16="http://schemas.microsoft.com/office/drawing/2014/main" id="{94F50468-0C1B-DF4C-9AD9-48B37192E358}"/>
              </a:ext>
            </a:extLst>
          </p:cNvPr>
          <p:cNvSpPr>
            <a:spLocks noGrp="1"/>
          </p:cNvSpPr>
          <p:nvPr>
            <p:ph type="pic" sz="quarter" idx="19" hasCustomPrompt="1"/>
          </p:nvPr>
        </p:nvSpPr>
        <p:spPr>
          <a:xfrm>
            <a:off x="4476212" y="4300264"/>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7" name="图片占位符 2">
            <a:extLst>
              <a:ext uri="{FF2B5EF4-FFF2-40B4-BE49-F238E27FC236}">
                <a16:creationId xmlns:a16="http://schemas.microsoft.com/office/drawing/2014/main" id="{A0334CBD-6455-0C47-868A-DD1AE3F97DC0}"/>
              </a:ext>
            </a:extLst>
          </p:cNvPr>
          <p:cNvSpPr>
            <a:spLocks noGrp="1"/>
          </p:cNvSpPr>
          <p:nvPr>
            <p:ph type="pic" sz="quarter" idx="20" hasCustomPrompt="1"/>
          </p:nvPr>
        </p:nvSpPr>
        <p:spPr>
          <a:xfrm>
            <a:off x="8095863" y="4300263"/>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14" name="图片 13">
            <a:extLst>
              <a:ext uri="{FF2B5EF4-FFF2-40B4-BE49-F238E27FC236}">
                <a16:creationId xmlns:a16="http://schemas.microsoft.com/office/drawing/2014/main" id="{CC43D3D4-DABA-264F-A7D5-87F238142A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10" name="灯片编号占位符 1">
            <a:extLst>
              <a:ext uri="{FF2B5EF4-FFF2-40B4-BE49-F238E27FC236}">
                <a16:creationId xmlns:a16="http://schemas.microsoft.com/office/drawing/2014/main" id="{2EE1A245-7953-514E-98BB-81CFC38E8091}"/>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5" name="文本占位符 3">
            <a:extLst>
              <a:ext uri="{FF2B5EF4-FFF2-40B4-BE49-F238E27FC236}">
                <a16:creationId xmlns:a16="http://schemas.microsoft.com/office/drawing/2014/main" id="{A31CAF1E-FE85-E245-9DA6-ED61BE9577F5}"/>
              </a:ext>
            </a:extLst>
          </p:cNvPr>
          <p:cNvSpPr>
            <a:spLocks noGrp="1"/>
          </p:cNvSpPr>
          <p:nvPr>
            <p:ph type="body" sz="quarter" idx="21"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72570767"/>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图文-多图1">
    <p:spTree>
      <p:nvGrpSpPr>
        <p:cNvPr id="1" name=""/>
        <p:cNvGrpSpPr/>
        <p:nvPr/>
      </p:nvGrpSpPr>
      <p:grpSpPr>
        <a:xfrm>
          <a:off x="0" y="0"/>
          <a:ext cx="0" cy="0"/>
          <a:chOff x="0" y="0"/>
          <a:chExt cx="0" cy="0"/>
        </a:xfrm>
      </p:grpSpPr>
      <p:sp>
        <p:nvSpPr>
          <p:cNvPr id="10" name="Rectangle 23">
            <a:extLst>
              <a:ext uri="{FF2B5EF4-FFF2-40B4-BE49-F238E27FC236}">
                <a16:creationId xmlns:a16="http://schemas.microsoft.com/office/drawing/2014/main" id="{FDCA8C18-A6F1-9441-A6FE-9D36A00997A3}"/>
              </a:ext>
            </a:extLst>
          </p:cNvPr>
          <p:cNvSpPr/>
          <p:nvPr userDrawn="1"/>
        </p:nvSpPr>
        <p:spPr>
          <a:xfrm>
            <a:off x="3976463" y="1125538"/>
            <a:ext cx="23034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Montserrat Bold"/>
              <a:ea typeface="腾讯体 W7"/>
              <a:cs typeface="+mn-cs"/>
              <a:sym typeface="Helvetica Neue"/>
            </a:endParaRPr>
          </a:p>
        </p:txBody>
      </p:sp>
      <p:sp>
        <p:nvSpPr>
          <p:cNvPr id="14" name="文本占位符 3">
            <a:extLst>
              <a:ext uri="{FF2B5EF4-FFF2-40B4-BE49-F238E27FC236}">
                <a16:creationId xmlns:a16="http://schemas.microsoft.com/office/drawing/2014/main" id="{B4382485-1AD8-1840-96EA-39CB97D063C7}"/>
              </a:ext>
            </a:extLst>
          </p:cNvPr>
          <p:cNvSpPr>
            <a:spLocks noGrp="1"/>
          </p:cNvSpPr>
          <p:nvPr>
            <p:ph type="body" sz="quarter" idx="25" hasCustomPrompt="1"/>
          </p:nvPr>
        </p:nvSpPr>
        <p:spPr>
          <a:xfrm>
            <a:off x="4085891" y="1397029"/>
            <a:ext cx="2073651" cy="722313"/>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5" name="文本占位符 3">
            <a:extLst>
              <a:ext uri="{FF2B5EF4-FFF2-40B4-BE49-F238E27FC236}">
                <a16:creationId xmlns:a16="http://schemas.microsoft.com/office/drawing/2014/main" id="{9ED7688D-9711-A64C-867D-BA023AEC103A}"/>
              </a:ext>
            </a:extLst>
          </p:cNvPr>
          <p:cNvSpPr>
            <a:spLocks noGrp="1"/>
          </p:cNvSpPr>
          <p:nvPr>
            <p:ph type="body" sz="quarter" idx="26" hasCustomPrompt="1"/>
          </p:nvPr>
        </p:nvSpPr>
        <p:spPr>
          <a:xfrm>
            <a:off x="4085891" y="2036395"/>
            <a:ext cx="2073651"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289BDA33-3B2C-BD45-A0D3-A0C393CD725B}"/>
              </a:ext>
            </a:extLst>
          </p:cNvPr>
          <p:cNvSpPr>
            <a:spLocks noGrp="1"/>
          </p:cNvSpPr>
          <p:nvPr>
            <p:ph type="pic" sz="quarter" idx="30" hasCustomPrompt="1"/>
          </p:nvPr>
        </p:nvSpPr>
        <p:spPr>
          <a:xfrm>
            <a:off x="1534874" y="1125538"/>
            <a:ext cx="23037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8D0FA77C-DDE1-0441-9BC7-86709C2576E1}"/>
              </a:ext>
            </a:extLst>
          </p:cNvPr>
          <p:cNvSpPr>
            <a:spLocks noGrp="1"/>
          </p:cNvSpPr>
          <p:nvPr>
            <p:ph type="pic" sz="quarter" idx="31" hasCustomPrompt="1"/>
          </p:nvPr>
        </p:nvSpPr>
        <p:spPr>
          <a:xfrm>
            <a:off x="1534874"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F6B4B56-4E20-BD43-9E61-F36DD0EAA167}"/>
              </a:ext>
            </a:extLst>
          </p:cNvPr>
          <p:cNvSpPr>
            <a:spLocks noGrp="1"/>
          </p:cNvSpPr>
          <p:nvPr>
            <p:ph type="pic" sz="quarter" idx="33" hasCustomPrompt="1"/>
          </p:nvPr>
        </p:nvSpPr>
        <p:spPr>
          <a:xfrm>
            <a:off x="7850770"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3AE2E01A-9DA1-9D44-8237-B477588C4E10}"/>
              </a:ext>
            </a:extLst>
          </p:cNvPr>
          <p:cNvSpPr>
            <a:spLocks noGrp="1"/>
          </p:cNvSpPr>
          <p:nvPr>
            <p:ph type="pic" sz="quarter" idx="34" hasCustomPrompt="1"/>
          </p:nvPr>
        </p:nvSpPr>
        <p:spPr>
          <a:xfrm>
            <a:off x="6417753" y="1125538"/>
            <a:ext cx="4263838"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a:extLst>
              <a:ext uri="{FF2B5EF4-FFF2-40B4-BE49-F238E27FC236}">
                <a16:creationId xmlns:a16="http://schemas.microsoft.com/office/drawing/2014/main" id="{9A5425DF-6503-054F-A485-89DC97F66185}"/>
              </a:ext>
            </a:extLst>
          </p:cNvPr>
          <p:cNvSpPr>
            <a:spLocks noGrp="1"/>
          </p:cNvSpPr>
          <p:nvPr>
            <p:ph type="pic" sz="quarter" idx="35" hasCustomPrompt="1"/>
          </p:nvPr>
        </p:nvSpPr>
        <p:spPr>
          <a:xfrm>
            <a:off x="4515226" y="3575958"/>
            <a:ext cx="3186012"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1" name="文本占位符 3">
            <a:extLst>
              <a:ext uri="{FF2B5EF4-FFF2-40B4-BE49-F238E27FC236}">
                <a16:creationId xmlns:a16="http://schemas.microsoft.com/office/drawing/2014/main" id="{1B4601CD-498B-E247-BAD5-6FE778901074}"/>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839349323"/>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SIG彩色logo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83155BDC-7218-3F46-8CA3-2B40398F3630}"/>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69805792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左右-版式2">
    <p:spTree>
      <p:nvGrpSpPr>
        <p:cNvPr id="1" name=""/>
        <p:cNvGrpSpPr/>
        <p:nvPr/>
      </p:nvGrpSpPr>
      <p:grpSpPr>
        <a:xfrm>
          <a:off x="0" y="0"/>
          <a:ext cx="0" cy="0"/>
          <a:chOff x="0" y="0"/>
          <a:chExt cx="0" cy="0"/>
        </a:xfrm>
      </p:grpSpPr>
      <p:sp>
        <p:nvSpPr>
          <p:cNvPr id="22" name="文本占位符 3">
            <a:extLst>
              <a:ext uri="{FF2B5EF4-FFF2-40B4-BE49-F238E27FC236}">
                <a16:creationId xmlns:a16="http://schemas.microsoft.com/office/drawing/2014/main" id="{9EF00687-721E-5740-805F-16EEA079548E}"/>
              </a:ext>
            </a:extLst>
          </p:cNvPr>
          <p:cNvSpPr>
            <a:spLocks noGrp="1"/>
          </p:cNvSpPr>
          <p:nvPr>
            <p:ph type="body" sz="quarter" idx="26" hasCustomPrompt="1"/>
          </p:nvPr>
        </p:nvSpPr>
        <p:spPr>
          <a:xfrm>
            <a:off x="5841216" y="5324031"/>
            <a:ext cx="4462281"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
        <p:nvSpPr>
          <p:cNvPr id="21" name="图表占位符 20">
            <a:extLst>
              <a:ext uri="{FF2B5EF4-FFF2-40B4-BE49-F238E27FC236}">
                <a16:creationId xmlns:a16="http://schemas.microsoft.com/office/drawing/2014/main" id="{4AD3E6F9-3A68-FE48-B8A5-580A4E7793BE}"/>
              </a:ext>
            </a:extLst>
          </p:cNvPr>
          <p:cNvSpPr>
            <a:spLocks noGrp="1"/>
          </p:cNvSpPr>
          <p:nvPr>
            <p:ph type="chart" sz="quarter" idx="39" hasCustomPrompt="1"/>
          </p:nvPr>
        </p:nvSpPr>
        <p:spPr>
          <a:xfrm>
            <a:off x="5206838" y="1176338"/>
            <a:ext cx="5731037" cy="4117975"/>
          </a:xfrm>
          <a:prstGeom prst="rect">
            <a:avLst/>
          </a:prstGeom>
        </p:spPr>
        <p:txBody>
          <a:bodyPr/>
          <a:lstStyle>
            <a:lvl1pPr marL="0" marR="0" indent="0" algn="ctr" defTabSz="228612"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
        <p:nvSpPr>
          <p:cNvPr id="4" name="矩形">
            <a:extLst>
              <a:ext uri="{FF2B5EF4-FFF2-40B4-BE49-F238E27FC236}">
                <a16:creationId xmlns:a16="http://schemas.microsoft.com/office/drawing/2014/main" id="{6018A8EB-B542-8148-ADFD-3E3A902AB1D5}"/>
              </a:ext>
            </a:extLst>
          </p:cNvPr>
          <p:cNvSpPr/>
          <p:nvPr userDrawn="1"/>
        </p:nvSpPr>
        <p:spPr>
          <a:xfrm>
            <a:off x="-2788" y="-4234"/>
            <a:ext cx="38077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0" name="文本占位符 20">
            <a:extLst>
              <a:ext uri="{FF2B5EF4-FFF2-40B4-BE49-F238E27FC236}">
                <a16:creationId xmlns:a16="http://schemas.microsoft.com/office/drawing/2014/main" id="{15B9989D-0988-9D45-96A2-8803059B07E7}"/>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20">
            <a:extLst>
              <a:ext uri="{FF2B5EF4-FFF2-40B4-BE49-F238E27FC236}">
                <a16:creationId xmlns:a16="http://schemas.microsoft.com/office/drawing/2014/main" id="{3E1B6133-CF41-1F4D-A9EF-9476DCE7A717}"/>
              </a:ext>
            </a:extLst>
          </p:cNvPr>
          <p:cNvSpPr>
            <a:spLocks noGrp="1"/>
          </p:cNvSpPr>
          <p:nvPr>
            <p:ph type="body" sz="quarter" idx="32" hasCustomPrompt="1"/>
          </p:nvPr>
        </p:nvSpPr>
        <p:spPr>
          <a:xfrm>
            <a:off x="427022" y="2832538"/>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2" name="文本占位符 20">
            <a:extLst>
              <a:ext uri="{FF2B5EF4-FFF2-40B4-BE49-F238E27FC236}">
                <a16:creationId xmlns:a16="http://schemas.microsoft.com/office/drawing/2014/main" id="{2FC1F14D-70D0-5543-96EA-E39B195A5E81}"/>
              </a:ext>
            </a:extLst>
          </p:cNvPr>
          <p:cNvSpPr>
            <a:spLocks noGrp="1"/>
          </p:cNvSpPr>
          <p:nvPr>
            <p:ph type="body" sz="quarter" idx="34" hasCustomPrompt="1"/>
          </p:nvPr>
        </p:nvSpPr>
        <p:spPr>
          <a:xfrm>
            <a:off x="427022" y="4475852"/>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D2FFD819-AB66-3443-B7AC-4F4CF317F866}"/>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572DFB31-97C7-3944-B343-2A498FD97524}"/>
              </a:ext>
            </a:extLst>
          </p:cNvPr>
          <p:cNvSpPr>
            <a:spLocks noGrp="1"/>
          </p:cNvSpPr>
          <p:nvPr>
            <p:ph type="body" sz="quarter" idx="33" hasCustomPrompt="1"/>
          </p:nvPr>
        </p:nvSpPr>
        <p:spPr>
          <a:xfrm>
            <a:off x="427021" y="39621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2482109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单图5">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04912" y="1185037"/>
            <a:ext cx="11160000"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064CDFB9-94B8-4846-AA23-F1B2D35561B6}"/>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23" name="文本占位符 3">
            <a:extLst>
              <a:ext uri="{FF2B5EF4-FFF2-40B4-BE49-F238E27FC236}">
                <a16:creationId xmlns:a16="http://schemas.microsoft.com/office/drawing/2014/main" id="{6FDAF745-1A5A-0F4A-A32A-F469867BEA62}"/>
              </a:ext>
            </a:extLst>
          </p:cNvPr>
          <p:cNvSpPr>
            <a:spLocks noGrp="1"/>
          </p:cNvSpPr>
          <p:nvPr>
            <p:ph type="body" sz="quarter" idx="23" hasCustomPrompt="1"/>
          </p:nvPr>
        </p:nvSpPr>
        <p:spPr>
          <a:xfrm>
            <a:off x="416700" y="5173427"/>
            <a:ext cx="2525814"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1B6042DB-2922-2340-9279-EB6246F2A92C}"/>
              </a:ext>
            </a:extLst>
          </p:cNvPr>
          <p:cNvSpPr>
            <a:spLocks noGrp="1"/>
          </p:cNvSpPr>
          <p:nvPr>
            <p:ph type="body" sz="quarter" idx="24" hasCustomPrompt="1"/>
          </p:nvPr>
        </p:nvSpPr>
        <p:spPr>
          <a:xfrm>
            <a:off x="41669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2AD5827A-FD51-0E4B-866A-3D34DBB1B204}"/>
              </a:ext>
            </a:extLst>
          </p:cNvPr>
          <p:cNvSpPr>
            <a:spLocks noGrp="1"/>
          </p:cNvSpPr>
          <p:nvPr>
            <p:ph type="body" sz="quarter" idx="25" hasCustomPrompt="1"/>
          </p:nvPr>
        </p:nvSpPr>
        <p:spPr>
          <a:xfrm>
            <a:off x="4789451" y="5173427"/>
            <a:ext cx="2525813"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262040EB-09E6-3F45-846A-7E4FC524C48F}"/>
              </a:ext>
            </a:extLst>
          </p:cNvPr>
          <p:cNvSpPr>
            <a:spLocks noGrp="1"/>
          </p:cNvSpPr>
          <p:nvPr>
            <p:ph type="body" sz="quarter" idx="26" hasCustomPrompt="1"/>
          </p:nvPr>
        </p:nvSpPr>
        <p:spPr>
          <a:xfrm>
            <a:off x="4789451"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31" name="文本占位符 3">
            <a:extLst>
              <a:ext uri="{FF2B5EF4-FFF2-40B4-BE49-F238E27FC236}">
                <a16:creationId xmlns:a16="http://schemas.microsoft.com/office/drawing/2014/main" id="{B534EB0A-48C5-2343-8EBF-F8F30779C9D5}"/>
              </a:ext>
            </a:extLst>
          </p:cNvPr>
          <p:cNvSpPr>
            <a:spLocks noGrp="1"/>
          </p:cNvSpPr>
          <p:nvPr>
            <p:ph type="body" sz="quarter" idx="28" hasCustomPrompt="1"/>
          </p:nvPr>
        </p:nvSpPr>
        <p:spPr>
          <a:xfrm>
            <a:off x="916028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2" name="文本占位符 3">
            <a:extLst>
              <a:ext uri="{FF2B5EF4-FFF2-40B4-BE49-F238E27FC236}">
                <a16:creationId xmlns:a16="http://schemas.microsoft.com/office/drawing/2014/main" id="{BCCA3CA0-BF7A-E94F-A519-A99D1ACD4C0D}"/>
              </a:ext>
            </a:extLst>
          </p:cNvPr>
          <p:cNvSpPr>
            <a:spLocks noGrp="1"/>
          </p:cNvSpPr>
          <p:nvPr>
            <p:ph type="body" sz="quarter" idx="29" hasCustomPrompt="1"/>
          </p:nvPr>
        </p:nvSpPr>
        <p:spPr>
          <a:xfrm>
            <a:off x="9160289" y="5173427"/>
            <a:ext cx="2525813"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2723807244"/>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左右-版式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1" name="文本占位符 20">
            <a:extLst>
              <a:ext uri="{FF2B5EF4-FFF2-40B4-BE49-F238E27FC236}">
                <a16:creationId xmlns:a16="http://schemas.microsoft.com/office/drawing/2014/main" id="{10246D6A-7248-F64D-BABC-5E2E76D94032}"/>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6" name="文本占位符 20">
            <a:extLst>
              <a:ext uri="{FF2B5EF4-FFF2-40B4-BE49-F238E27FC236}">
                <a16:creationId xmlns:a16="http://schemas.microsoft.com/office/drawing/2014/main" id="{2371FC42-7FE6-8E43-AEDB-0D0D431DC2FC}"/>
              </a:ext>
            </a:extLst>
          </p:cNvPr>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3E707B57-996E-2E45-9A8F-E52D637D3274}"/>
              </a:ext>
            </a:extLst>
          </p:cNvPr>
          <p:cNvSpPr>
            <a:spLocks noGrp="1"/>
          </p:cNvSpPr>
          <p:nvPr>
            <p:ph type="body" sz="quarter" idx="33" hasCustomPrompt="1"/>
          </p:nvPr>
        </p:nvSpPr>
        <p:spPr>
          <a:xfrm>
            <a:off x="427021" y="37040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8" name="文本占位符 20">
            <a:extLst>
              <a:ext uri="{FF2B5EF4-FFF2-40B4-BE49-F238E27FC236}">
                <a16:creationId xmlns:a16="http://schemas.microsoft.com/office/drawing/2014/main" id="{FB1BA362-B5F0-2F49-B9D0-786CD6139D18}"/>
              </a:ext>
            </a:extLst>
          </p:cNvPr>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CCFA04E0-7DEE-DC4F-AE11-F48924E28B89}"/>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a:extLst>
              <a:ext uri="{FF2B5EF4-FFF2-40B4-BE49-F238E27FC236}">
                <a16:creationId xmlns:a16="http://schemas.microsoft.com/office/drawing/2014/main" id="{621B74DB-1E81-E140-B1DD-31089AA6BAA9}"/>
              </a:ext>
            </a:extLst>
          </p:cNvPr>
          <p:cNvSpPr>
            <a:spLocks noGrp="1"/>
          </p:cNvSpPr>
          <p:nvPr>
            <p:ph type="chart" sz="quarter" idx="39" hasCustomPrompt="1"/>
          </p:nvPr>
        </p:nvSpPr>
        <p:spPr>
          <a:xfrm>
            <a:off x="5580103" y="1176338"/>
            <a:ext cx="5731037" cy="4117975"/>
          </a:xfrm>
          <a:prstGeom prst="rect">
            <a:avLst/>
          </a:prstGeom>
        </p:spPr>
        <p:txBody>
          <a:bodyPr/>
          <a:lstStyle>
            <a:lvl1pPr marL="0" marR="0" indent="0" algn="ctr" defTabSz="228612"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
        <p:nvSpPr>
          <p:cNvPr id="20" name="文本占位符 3">
            <a:extLst>
              <a:ext uri="{FF2B5EF4-FFF2-40B4-BE49-F238E27FC236}">
                <a16:creationId xmlns:a16="http://schemas.microsoft.com/office/drawing/2014/main" id="{A7FB4F4C-68AD-414F-986B-6653BB549805}"/>
              </a:ext>
            </a:extLst>
          </p:cNvPr>
          <p:cNvSpPr>
            <a:spLocks noGrp="1"/>
          </p:cNvSpPr>
          <p:nvPr>
            <p:ph type="body" sz="quarter" idx="26" hasCustomPrompt="1"/>
          </p:nvPr>
        </p:nvSpPr>
        <p:spPr>
          <a:xfrm>
            <a:off x="6214480" y="5324031"/>
            <a:ext cx="4462281"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Tree>
    <p:extLst>
      <p:ext uri="{BB962C8B-B14F-4D97-AF65-F5344CB8AC3E}">
        <p14:creationId xmlns:p14="http://schemas.microsoft.com/office/powerpoint/2010/main" val="408207976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左右-版式4">
    <p:spTree>
      <p:nvGrpSpPr>
        <p:cNvPr id="1" name=""/>
        <p:cNvGrpSpPr/>
        <p:nvPr/>
      </p:nvGrpSpPr>
      <p:grpSpPr>
        <a:xfrm>
          <a:off x="0" y="0"/>
          <a:ext cx="0" cy="0"/>
          <a:chOff x="0" y="0"/>
          <a:chExt cx="0" cy="0"/>
        </a:xfrm>
      </p:grpSpPr>
      <p:sp>
        <p:nvSpPr>
          <p:cNvPr id="16" name="文本占位符 3">
            <a:extLst>
              <a:ext uri="{FF2B5EF4-FFF2-40B4-BE49-F238E27FC236}">
                <a16:creationId xmlns:a16="http://schemas.microsoft.com/office/drawing/2014/main" id="{0F0ACCB3-1C28-C246-9B0D-5DCA916F594C}"/>
              </a:ext>
            </a:extLst>
          </p:cNvPr>
          <p:cNvSpPr>
            <a:spLocks noGrp="1"/>
          </p:cNvSpPr>
          <p:nvPr>
            <p:ph type="body" sz="quarter" idx="26" hasCustomPrompt="1"/>
          </p:nvPr>
        </p:nvSpPr>
        <p:spPr>
          <a:xfrm>
            <a:off x="7223822" y="5324031"/>
            <a:ext cx="400524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9" name="矩形">
            <a:extLst>
              <a:ext uri="{FF2B5EF4-FFF2-40B4-BE49-F238E27FC236}">
                <a16:creationId xmlns:a16="http://schemas.microsoft.com/office/drawing/2014/main" id="{5CE24B18-B827-6D4E-A32D-F6AE5AAFC956}"/>
              </a:ext>
            </a:extLst>
          </p:cNvPr>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8" name="文本占位符 20">
            <a:extLst>
              <a:ext uri="{FF2B5EF4-FFF2-40B4-BE49-F238E27FC236}">
                <a16:creationId xmlns:a16="http://schemas.microsoft.com/office/drawing/2014/main" id="{4730BDA7-99F4-754D-9E7C-9792C4DAD2DC}"/>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9" name="文本占位符 20">
            <a:extLst>
              <a:ext uri="{FF2B5EF4-FFF2-40B4-BE49-F238E27FC236}">
                <a16:creationId xmlns:a16="http://schemas.microsoft.com/office/drawing/2014/main" id="{BFECB93F-E76F-7348-85D8-9D26E3F9016B}"/>
              </a:ext>
            </a:extLst>
          </p:cNvPr>
          <p:cNvSpPr>
            <a:spLocks noGrp="1"/>
          </p:cNvSpPr>
          <p:nvPr>
            <p:ph type="body" sz="quarter" idx="32" hasCustomPrompt="1"/>
          </p:nvPr>
        </p:nvSpPr>
        <p:spPr>
          <a:xfrm>
            <a:off x="427022" y="2832538"/>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0" name="文本占位符 20">
            <a:extLst>
              <a:ext uri="{FF2B5EF4-FFF2-40B4-BE49-F238E27FC236}">
                <a16:creationId xmlns:a16="http://schemas.microsoft.com/office/drawing/2014/main" id="{EFE07B12-98EB-CE46-82AF-D41B45825492}"/>
              </a:ext>
            </a:extLst>
          </p:cNvPr>
          <p:cNvSpPr>
            <a:spLocks noGrp="1"/>
          </p:cNvSpPr>
          <p:nvPr>
            <p:ph type="body" sz="quarter" idx="34" hasCustomPrompt="1"/>
          </p:nvPr>
        </p:nvSpPr>
        <p:spPr>
          <a:xfrm>
            <a:off x="427022" y="4209152"/>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1" name="文本占位符 20">
            <a:extLst>
              <a:ext uri="{FF2B5EF4-FFF2-40B4-BE49-F238E27FC236}">
                <a16:creationId xmlns:a16="http://schemas.microsoft.com/office/drawing/2014/main" id="{8C08773A-47AA-214B-BAA0-23E805208FD1}"/>
              </a:ext>
            </a:extLst>
          </p:cNvPr>
          <p:cNvSpPr>
            <a:spLocks noGrp="1"/>
          </p:cNvSpPr>
          <p:nvPr>
            <p:ph type="body" sz="quarter" idx="36" hasCustomPrompt="1"/>
          </p:nvPr>
        </p:nvSpPr>
        <p:spPr>
          <a:xfrm>
            <a:off x="427022" y="5580139"/>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20">
            <a:extLst>
              <a:ext uri="{FF2B5EF4-FFF2-40B4-BE49-F238E27FC236}">
                <a16:creationId xmlns:a16="http://schemas.microsoft.com/office/drawing/2014/main" id="{F268D761-9C69-EE42-9FEC-B48FF2FB7F06}"/>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3" name="文本占位符 20">
            <a:extLst>
              <a:ext uri="{FF2B5EF4-FFF2-40B4-BE49-F238E27FC236}">
                <a16:creationId xmlns:a16="http://schemas.microsoft.com/office/drawing/2014/main" id="{5ECC7253-BB46-B548-980A-6DAF88E55BA3}"/>
              </a:ext>
            </a:extLst>
          </p:cNvPr>
          <p:cNvSpPr>
            <a:spLocks noGrp="1"/>
          </p:cNvSpPr>
          <p:nvPr>
            <p:ph type="body" sz="quarter" idx="33" hasCustomPrompt="1"/>
          </p:nvPr>
        </p:nvSpPr>
        <p:spPr>
          <a:xfrm>
            <a:off x="427021" y="37040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4" name="文本占位符 20">
            <a:extLst>
              <a:ext uri="{FF2B5EF4-FFF2-40B4-BE49-F238E27FC236}">
                <a16:creationId xmlns:a16="http://schemas.microsoft.com/office/drawing/2014/main" id="{3CC4548A-B3C8-2544-98BF-E1A960BC6D4C}"/>
              </a:ext>
            </a:extLst>
          </p:cNvPr>
          <p:cNvSpPr>
            <a:spLocks noGrp="1"/>
          </p:cNvSpPr>
          <p:nvPr>
            <p:ph type="body" sz="quarter" idx="38" hasCustomPrompt="1"/>
          </p:nvPr>
        </p:nvSpPr>
        <p:spPr>
          <a:xfrm>
            <a:off x="427021" y="507700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a:extLst>
              <a:ext uri="{FF2B5EF4-FFF2-40B4-BE49-F238E27FC236}">
                <a16:creationId xmlns:a16="http://schemas.microsoft.com/office/drawing/2014/main" id="{DC00F513-DF08-664B-ACEC-72D1EA068425}"/>
              </a:ext>
            </a:extLst>
          </p:cNvPr>
          <p:cNvSpPr>
            <a:spLocks noGrp="1"/>
          </p:cNvSpPr>
          <p:nvPr>
            <p:ph type="chart" sz="quarter" idx="39" hasCustomPrompt="1"/>
          </p:nvPr>
        </p:nvSpPr>
        <p:spPr>
          <a:xfrm>
            <a:off x="6802670" y="1176338"/>
            <a:ext cx="4817153" cy="4117975"/>
          </a:xfrm>
          <a:prstGeom prst="rect">
            <a:avLst/>
          </a:prstGeom>
        </p:spPr>
        <p:txBody>
          <a:bodyPr/>
          <a:lstStyle>
            <a:lvl1pPr marL="0" marR="0" indent="0" algn="ctr" defTabSz="228612"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193132013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black-空白">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263947"/>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设备-手机1">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0" name="Picture Placeholder 13">
            <a:extLst>
              <a:ext uri="{FF2B5EF4-FFF2-40B4-BE49-F238E27FC236}">
                <a16:creationId xmlns:a16="http://schemas.microsoft.com/office/drawing/2014/main" id="{522AD65D-3E83-6A47-BD41-68B61521BBA3}"/>
              </a:ext>
            </a:extLst>
          </p:cNvPr>
          <p:cNvSpPr>
            <a:spLocks noGrp="1"/>
          </p:cNvSpPr>
          <p:nvPr>
            <p:ph type="pic" sz="quarter" idx="46" hasCustomPrompt="1"/>
          </p:nvPr>
        </p:nvSpPr>
        <p:spPr>
          <a:xfrm>
            <a:off x="7777794" y="1654176"/>
            <a:ext cx="2736000" cy="59148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8" name="文本占位符 3">
            <a:extLst>
              <a:ext uri="{FF2B5EF4-FFF2-40B4-BE49-F238E27FC236}">
                <a16:creationId xmlns:a16="http://schemas.microsoft.com/office/drawing/2014/main" id="{883E2447-F365-134C-9DA2-E3B237858E13}"/>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a:extLst>
              <a:ext uri="{FF2B5EF4-FFF2-40B4-BE49-F238E27FC236}">
                <a16:creationId xmlns:a16="http://schemas.microsoft.com/office/drawing/2014/main" id="{56837899-9FB2-4E41-8F3D-FA52D11DB988}"/>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a:extLst>
              <a:ext uri="{FF2B5EF4-FFF2-40B4-BE49-F238E27FC236}">
                <a16:creationId xmlns:a16="http://schemas.microsoft.com/office/drawing/2014/main" id="{4A7A1EBB-03F4-CD46-BBEE-7CD5FCFF0CE0}"/>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2733709425"/>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设备-手机2">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D88010B5-67A8-9A4C-A358-6D5F5704CEBF}"/>
              </a:ext>
            </a:extLst>
          </p:cNvPr>
          <p:cNvSpPr>
            <a:spLocks noGrp="1"/>
          </p:cNvSpPr>
          <p:nvPr>
            <p:ph type="pic" sz="quarter" idx="49" hasCustomPrompt="1"/>
          </p:nvPr>
        </p:nvSpPr>
        <p:spPr>
          <a:xfrm>
            <a:off x="5952359" y="900409"/>
            <a:ext cx="2450818" cy="52982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2"/>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6" name="Picture Placeholder 13">
            <a:extLst>
              <a:ext uri="{FF2B5EF4-FFF2-40B4-BE49-F238E27FC236}">
                <a16:creationId xmlns:a16="http://schemas.microsoft.com/office/drawing/2014/main" id="{9D9A6D4E-FA2E-1D4C-A35C-2636D979FDC0}"/>
              </a:ext>
            </a:extLst>
          </p:cNvPr>
          <p:cNvSpPr>
            <a:spLocks noGrp="1"/>
          </p:cNvSpPr>
          <p:nvPr>
            <p:ph type="pic" sz="quarter" idx="50" hasCustomPrompt="1"/>
          </p:nvPr>
        </p:nvSpPr>
        <p:spPr>
          <a:xfrm>
            <a:off x="8659064" y="900409"/>
            <a:ext cx="2450818" cy="52982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7" name="Picture Placeholder 13">
            <a:extLst>
              <a:ext uri="{FF2B5EF4-FFF2-40B4-BE49-F238E27FC236}">
                <a16:creationId xmlns:a16="http://schemas.microsoft.com/office/drawing/2014/main" id="{CBBBBDBF-8023-CD45-BDDA-7BE45421A0C6}"/>
              </a:ext>
            </a:extLst>
          </p:cNvPr>
          <p:cNvSpPr>
            <a:spLocks noGrp="1"/>
          </p:cNvSpPr>
          <p:nvPr>
            <p:ph type="pic" sz="quarter" idx="51" hasCustomPrompt="1"/>
          </p:nvPr>
        </p:nvSpPr>
        <p:spPr>
          <a:xfrm>
            <a:off x="11365770" y="900409"/>
            <a:ext cx="2450818" cy="52982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4"/>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9" name="矩形">
            <a:extLst>
              <a:ext uri="{FF2B5EF4-FFF2-40B4-BE49-F238E27FC236}">
                <a16:creationId xmlns:a16="http://schemas.microsoft.com/office/drawing/2014/main" id="{B179DAD2-6123-3F47-BFC4-90EEFABC9C90}"/>
              </a:ext>
            </a:extLst>
          </p:cNvPr>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8" name="文本占位符 20">
            <a:extLst>
              <a:ext uri="{FF2B5EF4-FFF2-40B4-BE49-F238E27FC236}">
                <a16:creationId xmlns:a16="http://schemas.microsoft.com/office/drawing/2014/main" id="{1865E563-9DCB-1042-B3B9-D9EC2AAAFBAF}"/>
              </a:ext>
            </a:extLst>
          </p:cNvPr>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9" name="文本占位符 20">
            <a:extLst>
              <a:ext uri="{FF2B5EF4-FFF2-40B4-BE49-F238E27FC236}">
                <a16:creationId xmlns:a16="http://schemas.microsoft.com/office/drawing/2014/main" id="{BD491BC5-090C-D34E-AF2F-50ABCC7A330A}"/>
              </a:ext>
            </a:extLst>
          </p:cNvPr>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0" name="文本占位符 20">
            <a:extLst>
              <a:ext uri="{FF2B5EF4-FFF2-40B4-BE49-F238E27FC236}">
                <a16:creationId xmlns:a16="http://schemas.microsoft.com/office/drawing/2014/main" id="{A4793F17-38CE-5449-B3A5-E07CB9A86151}"/>
              </a:ext>
            </a:extLst>
          </p:cNvPr>
          <p:cNvSpPr>
            <a:spLocks noGrp="1"/>
          </p:cNvSpPr>
          <p:nvPr>
            <p:ph type="body" sz="quarter" idx="33" hasCustomPrompt="1"/>
          </p:nvPr>
        </p:nvSpPr>
        <p:spPr>
          <a:xfrm>
            <a:off x="427021" y="3704029"/>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a:extLst>
              <a:ext uri="{FF2B5EF4-FFF2-40B4-BE49-F238E27FC236}">
                <a16:creationId xmlns:a16="http://schemas.microsoft.com/office/drawing/2014/main" id="{676D7F3B-AFF2-4C46-A2E9-82DE67C69898}"/>
              </a:ext>
            </a:extLst>
          </p:cNvPr>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20">
            <a:extLst>
              <a:ext uri="{FF2B5EF4-FFF2-40B4-BE49-F238E27FC236}">
                <a16:creationId xmlns:a16="http://schemas.microsoft.com/office/drawing/2014/main" id="{96BD8581-0BE7-AF47-B3BD-260E8AA3DBAF}"/>
              </a:ext>
            </a:extLst>
          </p:cNvPr>
          <p:cNvSpPr>
            <a:spLocks noGrp="1"/>
          </p:cNvSpPr>
          <p:nvPr>
            <p:ph type="body" sz="quarter" idx="37" hasCustomPrompt="1"/>
          </p:nvPr>
        </p:nvSpPr>
        <p:spPr>
          <a:xfrm>
            <a:off x="427021" y="2327416"/>
            <a:ext cx="1885105" cy="450882"/>
          </a:xfrm>
          <a:prstGeom prst="rect">
            <a:avLst/>
          </a:prstGeom>
        </p:spPr>
        <p:txBody>
          <a:bodyPr/>
          <a:lstStyle>
            <a:lvl1pPr marL="127006" indent="-127006" algn="l" defTabSz="228612">
              <a:lnSpc>
                <a:spcPct val="150000"/>
              </a:lnSpc>
              <a:spcAft>
                <a:spcPts val="500"/>
              </a:spcAft>
              <a:buSzPct val="125000"/>
              <a:buFontTx/>
              <a:buChar char="•"/>
              <a:defRPr lang="zh-CN" altLang="en-US" sz="1800" b="0">
                <a:solidFill>
                  <a:schemeClr val="bg1"/>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09834938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设备-手机3">
    <p:spTree>
      <p:nvGrpSpPr>
        <p:cNvPr id="1" name=""/>
        <p:cNvGrpSpPr/>
        <p:nvPr/>
      </p:nvGrpSpPr>
      <p:grpSpPr>
        <a:xfrm>
          <a:off x="0" y="0"/>
          <a:ext cx="0" cy="0"/>
          <a:chOff x="0" y="0"/>
          <a:chExt cx="0" cy="0"/>
        </a:xfrm>
      </p:grpSpPr>
      <p:sp>
        <p:nvSpPr>
          <p:cNvPr id="15" name="矩形">
            <a:extLst>
              <a:ext uri="{FF2B5EF4-FFF2-40B4-BE49-F238E27FC236}">
                <a16:creationId xmlns:a16="http://schemas.microsoft.com/office/drawing/2014/main" id="{DDD19550-48FF-EA4D-90E8-7317494C5F1B}"/>
              </a:ext>
            </a:extLst>
          </p:cNvPr>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pic>
        <p:nvPicPr>
          <p:cNvPr id="13" name="图片 12">
            <a:extLst>
              <a:ext uri="{FF2B5EF4-FFF2-40B4-BE49-F238E27FC236}">
                <a16:creationId xmlns:a16="http://schemas.microsoft.com/office/drawing/2014/main" id="{B47A14FB-A76D-B04B-A086-83F4AA8FE2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5" y="193030"/>
            <a:ext cx="827151" cy="368622"/>
          </a:xfrm>
          <a:prstGeom prst="rect">
            <a:avLst/>
          </a:prstGeom>
        </p:spPr>
      </p:pic>
      <p:sp>
        <p:nvSpPr>
          <p:cNvPr id="30" name="文本占位符 20">
            <a:extLst>
              <a:ext uri="{FF2B5EF4-FFF2-40B4-BE49-F238E27FC236}">
                <a16:creationId xmlns:a16="http://schemas.microsoft.com/office/drawing/2014/main" id="{1E80C7C8-719F-FE47-9614-76B15B01193C}"/>
              </a:ext>
            </a:extLst>
          </p:cNvPr>
          <p:cNvSpPr>
            <a:spLocks noGrp="1"/>
          </p:cNvSpPr>
          <p:nvPr>
            <p:ph type="body" sz="quarter" idx="32" hasCustomPrompt="1"/>
          </p:nvPr>
        </p:nvSpPr>
        <p:spPr>
          <a:xfrm>
            <a:off x="415661" y="3103163"/>
            <a:ext cx="4328901" cy="766763"/>
          </a:xfrm>
          <a:prstGeom prst="rect">
            <a:avLst/>
          </a:prstGeom>
        </p:spPr>
        <p:txBody>
          <a:bodyPr/>
          <a:lstStyle>
            <a:lvl1pPr marL="0" indent="0">
              <a:lnSpc>
                <a:spcPct val="150000"/>
              </a:lnSpc>
              <a:buNone/>
              <a:defRPr sz="1200" b="0" i="0">
                <a:solidFill>
                  <a:srgbClr val="FFFFFF"/>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33" name="文本占位符 3">
            <a:extLst>
              <a:ext uri="{FF2B5EF4-FFF2-40B4-BE49-F238E27FC236}">
                <a16:creationId xmlns:a16="http://schemas.microsoft.com/office/drawing/2014/main" id="{5CB81EEE-1C8F-A84C-A69C-889CC474D47D}"/>
              </a:ext>
            </a:extLst>
          </p:cNvPr>
          <p:cNvSpPr>
            <a:spLocks noGrp="1"/>
          </p:cNvSpPr>
          <p:nvPr>
            <p:ph type="body" sz="quarter" idx="16" hasCustomPrompt="1"/>
          </p:nvPr>
        </p:nvSpPr>
        <p:spPr>
          <a:xfrm>
            <a:off x="416907" y="325416"/>
            <a:ext cx="5166045"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35" name="文本占位符 10">
            <a:extLst>
              <a:ext uri="{FF2B5EF4-FFF2-40B4-BE49-F238E27FC236}">
                <a16:creationId xmlns:a16="http://schemas.microsoft.com/office/drawing/2014/main" id="{648275C1-2445-6549-AB2C-7B9628D695E1}"/>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12" name="Picture Placeholder 13">
            <a:extLst>
              <a:ext uri="{FF2B5EF4-FFF2-40B4-BE49-F238E27FC236}">
                <a16:creationId xmlns:a16="http://schemas.microsoft.com/office/drawing/2014/main" id="{CCD5DB40-A9C3-3F49-A001-43962926FC33}"/>
              </a:ext>
            </a:extLst>
          </p:cNvPr>
          <p:cNvSpPr>
            <a:spLocks noGrp="1"/>
          </p:cNvSpPr>
          <p:nvPr>
            <p:ph type="pic" sz="quarter" idx="49" hasCustomPrompt="1"/>
          </p:nvPr>
        </p:nvSpPr>
        <p:spPr>
          <a:xfrm>
            <a:off x="7879089" y="1248045"/>
            <a:ext cx="2027882" cy="438396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pic>
        <p:nvPicPr>
          <p:cNvPr id="9" name="图片 8">
            <a:extLst>
              <a:ext uri="{FF2B5EF4-FFF2-40B4-BE49-F238E27FC236}">
                <a16:creationId xmlns:a16="http://schemas.microsoft.com/office/drawing/2014/main" id="{68F3E720-3C71-1845-AAC7-E0BA124C7E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Tree>
    <p:extLst>
      <p:ext uri="{BB962C8B-B14F-4D97-AF65-F5344CB8AC3E}">
        <p14:creationId xmlns:p14="http://schemas.microsoft.com/office/powerpoint/2010/main" val="2375798481"/>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设备-手机4">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21" name="文本占位符 3">
            <a:extLst>
              <a:ext uri="{FF2B5EF4-FFF2-40B4-BE49-F238E27FC236}">
                <a16:creationId xmlns:a16="http://schemas.microsoft.com/office/drawing/2014/main" id="{8796D08B-3FAE-CD4A-9E1D-9B3716BCD349}"/>
              </a:ext>
            </a:extLst>
          </p:cNvPr>
          <p:cNvSpPr>
            <a:spLocks noGrp="1"/>
          </p:cNvSpPr>
          <p:nvPr>
            <p:ph type="body" sz="quarter" idx="16" hasCustomPrompt="1"/>
          </p:nvPr>
        </p:nvSpPr>
        <p:spPr>
          <a:xfrm>
            <a:off x="416907" y="325416"/>
            <a:ext cx="4853997"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24" name="文本占位符 14">
            <a:extLst>
              <a:ext uri="{FF2B5EF4-FFF2-40B4-BE49-F238E27FC236}">
                <a16:creationId xmlns:a16="http://schemas.microsoft.com/office/drawing/2014/main" id="{2716C215-F029-5E4F-8707-324B88C67E7B}"/>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25" name="文本占位符 10">
            <a:extLst>
              <a:ext uri="{FF2B5EF4-FFF2-40B4-BE49-F238E27FC236}">
                <a16:creationId xmlns:a16="http://schemas.microsoft.com/office/drawing/2014/main" id="{A05FE12E-6594-FC4C-9D52-216875A69FD2}"/>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22" name="Picture Placeholder 13">
            <a:extLst>
              <a:ext uri="{FF2B5EF4-FFF2-40B4-BE49-F238E27FC236}">
                <a16:creationId xmlns:a16="http://schemas.microsoft.com/office/drawing/2014/main" id="{6F8E097D-A5DA-9D4B-8C9E-3C1C15C0E920}"/>
              </a:ext>
            </a:extLst>
          </p:cNvPr>
          <p:cNvSpPr>
            <a:spLocks noGrp="1"/>
          </p:cNvSpPr>
          <p:nvPr>
            <p:ph type="pic" sz="quarter" idx="49" hasCustomPrompt="1"/>
          </p:nvPr>
        </p:nvSpPr>
        <p:spPr>
          <a:xfrm>
            <a:off x="6000062" y="-343914"/>
            <a:ext cx="2084581" cy="450653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3" name="Picture Placeholder 13">
            <a:extLst>
              <a:ext uri="{FF2B5EF4-FFF2-40B4-BE49-F238E27FC236}">
                <a16:creationId xmlns:a16="http://schemas.microsoft.com/office/drawing/2014/main" id="{583FC3E8-95BA-E441-B545-7D43283EE97D}"/>
              </a:ext>
            </a:extLst>
          </p:cNvPr>
          <p:cNvSpPr>
            <a:spLocks noGrp="1"/>
          </p:cNvSpPr>
          <p:nvPr>
            <p:ph type="pic" sz="quarter" idx="57" hasCustomPrompt="1"/>
          </p:nvPr>
        </p:nvSpPr>
        <p:spPr>
          <a:xfrm>
            <a:off x="8750303" y="2639697"/>
            <a:ext cx="2084581" cy="450653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4"/>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6" name="Picture Placeholder 13">
            <a:extLst>
              <a:ext uri="{FF2B5EF4-FFF2-40B4-BE49-F238E27FC236}">
                <a16:creationId xmlns:a16="http://schemas.microsoft.com/office/drawing/2014/main" id="{F5B6CA61-B316-204C-8A1F-1B2025A85DD2}"/>
              </a:ext>
            </a:extLst>
          </p:cNvPr>
          <p:cNvSpPr>
            <a:spLocks noGrp="1"/>
          </p:cNvSpPr>
          <p:nvPr>
            <p:ph type="pic" sz="quarter" idx="58" hasCustomPrompt="1"/>
          </p:nvPr>
        </p:nvSpPr>
        <p:spPr>
          <a:xfrm>
            <a:off x="5994238" y="4813053"/>
            <a:ext cx="2084581" cy="450653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5"/>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7" name="Picture Placeholder 13">
            <a:extLst>
              <a:ext uri="{FF2B5EF4-FFF2-40B4-BE49-F238E27FC236}">
                <a16:creationId xmlns:a16="http://schemas.microsoft.com/office/drawing/2014/main" id="{92074124-8567-124B-AEE9-224BDED58584}"/>
              </a:ext>
            </a:extLst>
          </p:cNvPr>
          <p:cNvSpPr>
            <a:spLocks noGrp="1"/>
          </p:cNvSpPr>
          <p:nvPr>
            <p:ph type="pic" sz="quarter" idx="59" hasCustomPrompt="1"/>
          </p:nvPr>
        </p:nvSpPr>
        <p:spPr>
          <a:xfrm>
            <a:off x="8750303" y="-2514005"/>
            <a:ext cx="2084581" cy="450653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6"/>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Tree>
    <p:extLst>
      <p:ext uri="{BB962C8B-B14F-4D97-AF65-F5344CB8AC3E}">
        <p14:creationId xmlns:p14="http://schemas.microsoft.com/office/powerpoint/2010/main" val="3902101897"/>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设备-手机5">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15" name="灯片编号占位符 1">
            <a:extLst>
              <a:ext uri="{FF2B5EF4-FFF2-40B4-BE49-F238E27FC236}">
                <a16:creationId xmlns:a16="http://schemas.microsoft.com/office/drawing/2014/main" id="{0FA37203-A003-0E47-BB11-880569BB2225}"/>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18977AAE-31A2-1545-9154-2CBBA7F9382A}"/>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7" name="文本占位符 14">
            <a:extLst>
              <a:ext uri="{FF2B5EF4-FFF2-40B4-BE49-F238E27FC236}">
                <a16:creationId xmlns:a16="http://schemas.microsoft.com/office/drawing/2014/main" id="{FF6C5493-B3C9-8F41-AC7A-DE1458F5604F}"/>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22" name="文本占位符 10">
            <a:extLst>
              <a:ext uri="{FF2B5EF4-FFF2-40B4-BE49-F238E27FC236}">
                <a16:creationId xmlns:a16="http://schemas.microsoft.com/office/drawing/2014/main" id="{DAC9303B-7C2F-5D4C-9E42-B0532FF3FCD4}"/>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23" name="Picture Placeholder 13">
            <a:extLst>
              <a:ext uri="{FF2B5EF4-FFF2-40B4-BE49-F238E27FC236}">
                <a16:creationId xmlns:a16="http://schemas.microsoft.com/office/drawing/2014/main" id="{3847D131-FA89-7446-B638-D86E1B8DD244}"/>
              </a:ext>
            </a:extLst>
          </p:cNvPr>
          <p:cNvSpPr>
            <a:spLocks noGrp="1"/>
          </p:cNvSpPr>
          <p:nvPr>
            <p:ph type="pic" sz="quarter" idx="51" hasCustomPrompt="1"/>
          </p:nvPr>
        </p:nvSpPr>
        <p:spPr>
          <a:xfrm>
            <a:off x="8514371" y="2482371"/>
            <a:ext cx="2714842" cy="586906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4" name="Picture Placeholder 13">
            <a:extLst>
              <a:ext uri="{FF2B5EF4-FFF2-40B4-BE49-F238E27FC236}">
                <a16:creationId xmlns:a16="http://schemas.microsoft.com/office/drawing/2014/main" id="{957894C9-9AB9-4B47-83DE-9BEF6B38F99A}"/>
              </a:ext>
            </a:extLst>
          </p:cNvPr>
          <p:cNvSpPr>
            <a:spLocks noGrp="1"/>
          </p:cNvSpPr>
          <p:nvPr>
            <p:ph type="pic" sz="quarter" idx="52" hasCustomPrompt="1"/>
          </p:nvPr>
        </p:nvSpPr>
        <p:spPr>
          <a:xfrm>
            <a:off x="5238682" y="2482371"/>
            <a:ext cx="2714842" cy="586906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4"/>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4" name="Picture Placeholder 13">
            <a:extLst>
              <a:ext uri="{FF2B5EF4-FFF2-40B4-BE49-F238E27FC236}">
                <a16:creationId xmlns:a16="http://schemas.microsoft.com/office/drawing/2014/main" id="{AE6EF6D3-C9EF-5449-99B0-67FE07EBCF12}"/>
              </a:ext>
            </a:extLst>
          </p:cNvPr>
          <p:cNvSpPr>
            <a:spLocks noGrp="1"/>
          </p:cNvSpPr>
          <p:nvPr>
            <p:ph type="pic" sz="quarter" idx="50" hasCustomPrompt="1"/>
          </p:nvPr>
        </p:nvSpPr>
        <p:spPr>
          <a:xfrm>
            <a:off x="6875326" y="1614289"/>
            <a:ext cx="2714842" cy="586906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5"/>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Tree>
    <p:extLst>
      <p:ext uri="{BB962C8B-B14F-4D97-AF65-F5344CB8AC3E}">
        <p14:creationId xmlns:p14="http://schemas.microsoft.com/office/powerpoint/2010/main" val="38196425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设备-电脑1">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Picture Placeholder 8">
            <a:extLst>
              <a:ext uri="{FF2B5EF4-FFF2-40B4-BE49-F238E27FC236}">
                <a16:creationId xmlns:a16="http://schemas.microsoft.com/office/drawing/2014/main" id="{EBCABF9D-716A-5E41-BC75-E278783CF3D5}"/>
              </a:ext>
            </a:extLst>
          </p:cNvPr>
          <p:cNvSpPr>
            <a:spLocks noGrp="1"/>
          </p:cNvSpPr>
          <p:nvPr>
            <p:ph type="pic" sz="quarter" idx="13" hasCustomPrompt="1"/>
          </p:nvPr>
        </p:nvSpPr>
        <p:spPr>
          <a:xfrm>
            <a:off x="6370244" y="2067592"/>
            <a:ext cx="4996943" cy="3175922"/>
          </a:xfrm>
          <a:prstGeom prst="rect">
            <a:avLst/>
          </a:pr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0" name="文本占位符 3">
            <a:extLst>
              <a:ext uri="{FF2B5EF4-FFF2-40B4-BE49-F238E27FC236}">
                <a16:creationId xmlns:a16="http://schemas.microsoft.com/office/drawing/2014/main" id="{3966E2D9-D5EF-4B43-A527-6DB7588A7876}"/>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a:extLst>
              <a:ext uri="{FF2B5EF4-FFF2-40B4-BE49-F238E27FC236}">
                <a16:creationId xmlns:a16="http://schemas.microsoft.com/office/drawing/2014/main" id="{323DE34A-242B-3F43-B791-4895240952AA}"/>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a:extLst>
              <a:ext uri="{FF2B5EF4-FFF2-40B4-BE49-F238E27FC236}">
                <a16:creationId xmlns:a16="http://schemas.microsoft.com/office/drawing/2014/main" id="{813A9337-3958-A341-9D25-8C8A262C2E5D}"/>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54847215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设备-电脑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F802402-23BB-2A40-9250-DF9D95E9ED92}"/>
              </a:ext>
            </a:extLst>
          </p:cNvPr>
          <p:cNvSpPr>
            <a:spLocks noGrp="1"/>
          </p:cNvSpPr>
          <p:nvPr>
            <p:ph type="pic" sz="quarter" idx="13" hasCustomPrompt="1"/>
          </p:nvPr>
        </p:nvSpPr>
        <p:spPr>
          <a:xfrm>
            <a:off x="6065342" y="962787"/>
            <a:ext cx="7401452" cy="4704163"/>
          </a:xfrm>
          <a:prstGeom prst="rect">
            <a:avLst/>
          </a:prstGeom>
          <a:blipFill>
            <a:blip r:embed="rId2"/>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7CE22124-B774-D845-8CCA-8483B328BAAB}"/>
              </a:ext>
            </a:extLst>
          </p:cNvPr>
          <p:cNvSpPr>
            <a:spLocks noGrp="1"/>
          </p:cNvSpPr>
          <p:nvPr>
            <p:ph type="body" sz="quarter" idx="16" hasCustomPrompt="1"/>
          </p:nvPr>
        </p:nvSpPr>
        <p:spPr>
          <a:xfrm>
            <a:off x="416907" y="325416"/>
            <a:ext cx="5139383"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0" name="文本占位符 14">
            <a:extLst>
              <a:ext uri="{FF2B5EF4-FFF2-40B4-BE49-F238E27FC236}">
                <a16:creationId xmlns:a16="http://schemas.microsoft.com/office/drawing/2014/main" id="{0BEFBEA9-8BF8-7A47-BB18-16CFB178438A}"/>
              </a:ext>
            </a:extLst>
          </p:cNvPr>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a:extLst>
              <a:ext uri="{FF2B5EF4-FFF2-40B4-BE49-F238E27FC236}">
                <a16:creationId xmlns:a16="http://schemas.microsoft.com/office/drawing/2014/main" id="{3863647C-7268-8E43-B962-0AAFEF939B73}"/>
              </a:ext>
            </a:extLst>
          </p:cNvPr>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411269659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双图1">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1848"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17" lvl="0" indent="-317517" algn="ctr"/>
            <a:r>
              <a:rPr kumimoji="1" lang="zh-CN" altLang="en-US" dirty="0"/>
              <a:t>点击添加图片</a:t>
            </a:r>
          </a:p>
        </p:txBody>
      </p:sp>
      <p:sp>
        <p:nvSpPr>
          <p:cNvPr id="9" name="图片占位符 6">
            <a:extLst>
              <a:ext uri="{FF2B5EF4-FFF2-40B4-BE49-F238E27FC236}">
                <a16:creationId xmlns:a16="http://schemas.microsoft.com/office/drawing/2014/main" id="{34448D99-EEEB-D948-81DF-A2B088592621}"/>
              </a:ext>
            </a:extLst>
          </p:cNvPr>
          <p:cNvSpPr>
            <a:spLocks noGrp="1"/>
          </p:cNvSpPr>
          <p:nvPr>
            <p:ph type="pic" sz="quarter" idx="12" hasCustomPrompt="1"/>
          </p:nvPr>
        </p:nvSpPr>
        <p:spPr>
          <a:xfrm>
            <a:off x="6117479"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17" lvl="0" indent="-317517" algn="ctr"/>
            <a:r>
              <a:rPr kumimoji="1" lang="zh-CN" altLang="en-US" dirty="0"/>
              <a:t>点击添加图片</a:t>
            </a:r>
          </a:p>
        </p:txBody>
      </p:sp>
      <p:sp>
        <p:nvSpPr>
          <p:cNvPr id="10" name="矩形">
            <a:extLst>
              <a:ext uri="{FF2B5EF4-FFF2-40B4-BE49-F238E27FC236}">
                <a16:creationId xmlns:a16="http://schemas.microsoft.com/office/drawing/2014/main" id="{E6930FE2-F154-E548-AA94-822206627DAD}"/>
              </a:ext>
            </a:extLst>
          </p:cNvPr>
          <p:cNvSpPr/>
          <p:nvPr userDrawn="1"/>
        </p:nvSpPr>
        <p:spPr>
          <a:xfrm>
            <a:off x="6128838" y="3983782"/>
            <a:ext cx="6067081"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1" name="矩形">
            <a:extLst>
              <a:ext uri="{FF2B5EF4-FFF2-40B4-BE49-F238E27FC236}">
                <a16:creationId xmlns:a16="http://schemas.microsoft.com/office/drawing/2014/main" id="{B3F58F0C-AE53-C249-968D-7342453AC8FB}"/>
              </a:ext>
            </a:extLst>
          </p:cNvPr>
          <p:cNvSpPr/>
          <p:nvPr userDrawn="1"/>
        </p:nvSpPr>
        <p:spPr>
          <a:xfrm>
            <a:off x="726" y="3983782"/>
            <a:ext cx="6060065"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3" name="文本占位符 3">
            <a:extLst>
              <a:ext uri="{FF2B5EF4-FFF2-40B4-BE49-F238E27FC236}">
                <a16:creationId xmlns:a16="http://schemas.microsoft.com/office/drawing/2014/main" id="{14C56695-CB9F-8049-BE7B-DE34F078F8F0}"/>
              </a:ext>
            </a:extLst>
          </p:cNvPr>
          <p:cNvSpPr>
            <a:spLocks noGrp="1"/>
          </p:cNvSpPr>
          <p:nvPr>
            <p:ph type="body" sz="quarter" idx="17" hasCustomPrompt="1"/>
          </p:nvPr>
        </p:nvSpPr>
        <p:spPr>
          <a:xfrm>
            <a:off x="7129351" y="4634242"/>
            <a:ext cx="4040293"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E0625A51-0FFB-D744-8708-C36C28BAF614}"/>
              </a:ext>
            </a:extLst>
          </p:cNvPr>
          <p:cNvSpPr>
            <a:spLocks noGrp="1"/>
          </p:cNvSpPr>
          <p:nvPr>
            <p:ph type="body" sz="quarter" idx="15" hasCustomPrompt="1"/>
          </p:nvPr>
        </p:nvSpPr>
        <p:spPr>
          <a:xfrm>
            <a:off x="416907" y="325416"/>
            <a:ext cx="5387545"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4" name="文本占位符 3">
            <a:extLst>
              <a:ext uri="{FF2B5EF4-FFF2-40B4-BE49-F238E27FC236}">
                <a16:creationId xmlns:a16="http://schemas.microsoft.com/office/drawing/2014/main" id="{61E2BECA-B9F0-1240-BB7A-8D57E1DBEBC2}"/>
              </a:ext>
            </a:extLst>
          </p:cNvPr>
          <p:cNvSpPr>
            <a:spLocks noGrp="1"/>
          </p:cNvSpPr>
          <p:nvPr>
            <p:ph type="body" sz="quarter" idx="18" hasCustomPrompt="1"/>
          </p:nvPr>
        </p:nvSpPr>
        <p:spPr>
          <a:xfrm>
            <a:off x="1010004" y="4634242"/>
            <a:ext cx="4040293"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24</a:t>
            </a:r>
            <a:r>
              <a:rPr kumimoji="1" lang="zh-CN" altLang="en-US" dirty="0"/>
              <a:t>磅</a:t>
            </a:r>
          </a:p>
        </p:txBody>
      </p:sp>
      <p:sp>
        <p:nvSpPr>
          <p:cNvPr id="15" name="文本占位符 3">
            <a:extLst>
              <a:ext uri="{FF2B5EF4-FFF2-40B4-BE49-F238E27FC236}">
                <a16:creationId xmlns:a16="http://schemas.microsoft.com/office/drawing/2014/main" id="{0BC7F35E-A843-D64F-BE37-3BF22420A03E}"/>
              </a:ext>
            </a:extLst>
          </p:cNvPr>
          <p:cNvSpPr>
            <a:spLocks noGrp="1"/>
          </p:cNvSpPr>
          <p:nvPr>
            <p:ph type="body" sz="quarter" idx="19" hasCustomPrompt="1"/>
          </p:nvPr>
        </p:nvSpPr>
        <p:spPr>
          <a:xfrm>
            <a:off x="867746" y="5523972"/>
            <a:ext cx="4324807" cy="932620"/>
          </a:xfrm>
          <a:prstGeom prst="rect">
            <a:avLst/>
          </a:prstGeom>
        </p:spPr>
        <p:txBody>
          <a:bodyPr anchor="ctr"/>
          <a:lstStyle>
            <a:lvl1pPr marL="0" marR="0" indent="0" algn="ctr" defTabSz="228612"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marL="0" marR="0" lvl="0" indent="0" algn="ctr" defTabSz="228612"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
        <p:nvSpPr>
          <p:cNvPr id="16" name="文本占位符 3">
            <a:extLst>
              <a:ext uri="{FF2B5EF4-FFF2-40B4-BE49-F238E27FC236}">
                <a16:creationId xmlns:a16="http://schemas.microsoft.com/office/drawing/2014/main" id="{BEE98C68-5369-A244-8BF5-3FACF3CAD852}"/>
              </a:ext>
            </a:extLst>
          </p:cNvPr>
          <p:cNvSpPr>
            <a:spLocks noGrp="1"/>
          </p:cNvSpPr>
          <p:nvPr>
            <p:ph type="body" sz="quarter" idx="20" hasCustomPrompt="1"/>
          </p:nvPr>
        </p:nvSpPr>
        <p:spPr>
          <a:xfrm>
            <a:off x="7001035" y="5523972"/>
            <a:ext cx="4324807" cy="932620"/>
          </a:xfrm>
          <a:prstGeom prst="rect">
            <a:avLst/>
          </a:prstGeom>
        </p:spPr>
        <p:txBody>
          <a:bodyPr anchor="ctr"/>
          <a:lstStyle>
            <a:lvl1pPr marL="0" marR="0" indent="0" algn="ctr" defTabSz="228612"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5031" indent="0">
              <a:buNone/>
              <a:defRPr/>
            </a:lvl3pPr>
          </a:lstStyle>
          <a:p>
            <a:pPr marL="0" marR="0" lvl="0" indent="0" algn="ctr" defTabSz="228612"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Tree>
    <p:extLst>
      <p:ext uri="{BB962C8B-B14F-4D97-AF65-F5344CB8AC3E}">
        <p14:creationId xmlns:p14="http://schemas.microsoft.com/office/powerpoint/2010/main" val="275852122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设备-电脑3">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F88C5942-459C-394F-AE4A-4BD50FAA6140}"/>
              </a:ext>
            </a:extLst>
          </p:cNvPr>
          <p:cNvSpPr>
            <a:spLocks noGrp="1"/>
          </p:cNvSpPr>
          <p:nvPr>
            <p:ph type="pic" sz="quarter" idx="13" hasCustomPrompt="1"/>
          </p:nvPr>
        </p:nvSpPr>
        <p:spPr>
          <a:xfrm>
            <a:off x="4213284" y="1282390"/>
            <a:ext cx="3766417" cy="2107014"/>
          </a:xfrm>
          <a:prstGeom prst="rect">
            <a:avLst/>
          </a:prstGeom>
          <a:blipFill>
            <a:blip r:embed="rId2"/>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0" name="文本占位符 3">
            <a:extLst>
              <a:ext uri="{FF2B5EF4-FFF2-40B4-BE49-F238E27FC236}">
                <a16:creationId xmlns:a16="http://schemas.microsoft.com/office/drawing/2014/main" id="{5F82B3E6-A68F-AE41-A1D4-623EA00B4D9E}"/>
              </a:ext>
            </a:extLst>
          </p:cNvPr>
          <p:cNvSpPr>
            <a:spLocks noGrp="1"/>
          </p:cNvSpPr>
          <p:nvPr>
            <p:ph type="body" sz="quarter" idx="24" hasCustomPrompt="1"/>
          </p:nvPr>
        </p:nvSpPr>
        <p:spPr>
          <a:xfrm>
            <a:off x="752210" y="5242715"/>
            <a:ext cx="2635435"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85156769-CDB8-EA4E-A641-A7520314E536}"/>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9" name="文本占位符 3">
            <a:extLst>
              <a:ext uri="{FF2B5EF4-FFF2-40B4-BE49-F238E27FC236}">
                <a16:creationId xmlns:a16="http://schemas.microsoft.com/office/drawing/2014/main" id="{2D486CC4-C41E-FC40-B8E9-FCF24DC15CC4}"/>
              </a:ext>
            </a:extLst>
          </p:cNvPr>
          <p:cNvSpPr>
            <a:spLocks noGrp="1"/>
          </p:cNvSpPr>
          <p:nvPr>
            <p:ph type="body" sz="quarter" idx="23" hasCustomPrompt="1"/>
          </p:nvPr>
        </p:nvSpPr>
        <p:spPr>
          <a:xfrm>
            <a:off x="752210" y="4733300"/>
            <a:ext cx="2635436"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a:extLst>
              <a:ext uri="{FF2B5EF4-FFF2-40B4-BE49-F238E27FC236}">
                <a16:creationId xmlns:a16="http://schemas.microsoft.com/office/drawing/2014/main" id="{455D25F2-E11F-354E-B814-DBCCEA04C861}"/>
              </a:ext>
            </a:extLst>
          </p:cNvPr>
          <p:cNvSpPr>
            <a:spLocks noGrp="1"/>
          </p:cNvSpPr>
          <p:nvPr>
            <p:ph type="body" sz="quarter" idx="25" hasCustomPrompt="1"/>
          </p:nvPr>
        </p:nvSpPr>
        <p:spPr>
          <a:xfrm>
            <a:off x="4775945" y="4733300"/>
            <a:ext cx="2635435"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a:extLst>
              <a:ext uri="{FF2B5EF4-FFF2-40B4-BE49-F238E27FC236}">
                <a16:creationId xmlns:a16="http://schemas.microsoft.com/office/drawing/2014/main" id="{F40B74A2-B3DA-014A-A97B-47ADBB9C6BC4}"/>
              </a:ext>
            </a:extLst>
          </p:cNvPr>
          <p:cNvSpPr>
            <a:spLocks noGrp="1"/>
          </p:cNvSpPr>
          <p:nvPr>
            <p:ph type="body" sz="quarter" idx="26" hasCustomPrompt="1"/>
          </p:nvPr>
        </p:nvSpPr>
        <p:spPr>
          <a:xfrm>
            <a:off x="4775945" y="5242715"/>
            <a:ext cx="2635435"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a:extLst>
              <a:ext uri="{FF2B5EF4-FFF2-40B4-BE49-F238E27FC236}">
                <a16:creationId xmlns:a16="http://schemas.microsoft.com/office/drawing/2014/main" id="{4D20B159-D910-4B4F-95A6-01DE3D52540C}"/>
              </a:ext>
            </a:extLst>
          </p:cNvPr>
          <p:cNvSpPr>
            <a:spLocks noGrp="1"/>
          </p:cNvSpPr>
          <p:nvPr>
            <p:ph type="body" sz="quarter" idx="27" hasCustomPrompt="1"/>
          </p:nvPr>
        </p:nvSpPr>
        <p:spPr>
          <a:xfrm>
            <a:off x="8799680" y="4733300"/>
            <a:ext cx="2635435"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a:extLst>
              <a:ext uri="{FF2B5EF4-FFF2-40B4-BE49-F238E27FC236}">
                <a16:creationId xmlns:a16="http://schemas.microsoft.com/office/drawing/2014/main" id="{EE0EDAE4-EC12-5148-BB25-950661EB6B35}"/>
              </a:ext>
            </a:extLst>
          </p:cNvPr>
          <p:cNvSpPr>
            <a:spLocks noGrp="1"/>
          </p:cNvSpPr>
          <p:nvPr>
            <p:ph type="body" sz="quarter" idx="28" hasCustomPrompt="1"/>
          </p:nvPr>
        </p:nvSpPr>
        <p:spPr>
          <a:xfrm>
            <a:off x="8799680" y="5242715"/>
            <a:ext cx="2635435"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extLst>
      <p:ext uri="{BB962C8B-B14F-4D97-AF65-F5344CB8AC3E}">
        <p14:creationId xmlns:p14="http://schemas.microsoft.com/office/powerpoint/2010/main" val="875501619"/>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设备-电脑4">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9AFBFAC0-A33F-D44C-9F01-103806B7BB4E}"/>
              </a:ext>
            </a:extLst>
          </p:cNvPr>
          <p:cNvSpPr>
            <a:spLocks noGrp="1"/>
          </p:cNvSpPr>
          <p:nvPr>
            <p:ph type="pic" sz="quarter" idx="13" hasCustomPrompt="1"/>
          </p:nvPr>
        </p:nvSpPr>
        <p:spPr>
          <a:xfrm>
            <a:off x="5122657" y="2375493"/>
            <a:ext cx="5218078" cy="3303788"/>
          </a:xfrm>
          <a:prstGeom prst="rect">
            <a:avLst/>
          </a:prstGeom>
          <a:blipFill>
            <a:blip r:embed="rId2"/>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0" name="文本占位符 3">
            <a:extLst>
              <a:ext uri="{FF2B5EF4-FFF2-40B4-BE49-F238E27FC236}">
                <a16:creationId xmlns:a16="http://schemas.microsoft.com/office/drawing/2014/main" id="{588AB3DF-E3C8-A74B-96A6-B9821B7DB5BD}"/>
              </a:ext>
            </a:extLst>
          </p:cNvPr>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7" name="文本占位符 14">
            <a:extLst>
              <a:ext uri="{FF2B5EF4-FFF2-40B4-BE49-F238E27FC236}">
                <a16:creationId xmlns:a16="http://schemas.microsoft.com/office/drawing/2014/main" id="{8625BE38-D4F0-2C4B-9C9C-0BBD65A9A850}"/>
              </a:ext>
            </a:extLst>
          </p:cNvPr>
          <p:cNvSpPr>
            <a:spLocks noGrp="1"/>
          </p:cNvSpPr>
          <p:nvPr>
            <p:ph type="body" sz="quarter" idx="19" hasCustomPrompt="1"/>
          </p:nvPr>
        </p:nvSpPr>
        <p:spPr>
          <a:xfrm>
            <a:off x="414111" y="2355680"/>
            <a:ext cx="3425233" cy="61436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15" indent="0">
              <a:buNone/>
              <a:defRPr sz="1200"/>
            </a:lvl2pPr>
            <a:lvl3pPr marL="635031" indent="0">
              <a:buNone/>
              <a:defRPr sz="1200"/>
            </a:lvl3pPr>
            <a:lvl4pPr marL="952547" indent="0">
              <a:buNone/>
              <a:defRPr sz="1200"/>
            </a:lvl4pPr>
            <a:lvl5pPr marL="1270063"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8" name="文本占位符 10">
            <a:extLst>
              <a:ext uri="{FF2B5EF4-FFF2-40B4-BE49-F238E27FC236}">
                <a16:creationId xmlns:a16="http://schemas.microsoft.com/office/drawing/2014/main" id="{64161901-2BF9-1645-B3E1-C8DB20DC0955}"/>
              </a:ext>
            </a:extLst>
          </p:cNvPr>
          <p:cNvSpPr>
            <a:spLocks noGrp="1"/>
          </p:cNvSpPr>
          <p:nvPr>
            <p:ph type="body" sz="quarter" idx="18" hasCustomPrompt="1"/>
          </p:nvPr>
        </p:nvSpPr>
        <p:spPr>
          <a:xfrm>
            <a:off x="416908" y="1785405"/>
            <a:ext cx="2522305"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21" name="Picture Placeholder 13">
            <a:extLst>
              <a:ext uri="{FF2B5EF4-FFF2-40B4-BE49-F238E27FC236}">
                <a16:creationId xmlns:a16="http://schemas.microsoft.com/office/drawing/2014/main" id="{A39C9C19-09B0-C54F-AEA2-8E9F04E14FF5}"/>
              </a:ext>
            </a:extLst>
          </p:cNvPr>
          <p:cNvSpPr>
            <a:spLocks noGrp="1"/>
          </p:cNvSpPr>
          <p:nvPr>
            <p:ph type="pic" sz="quarter" idx="54" hasCustomPrompt="1"/>
          </p:nvPr>
        </p:nvSpPr>
        <p:spPr>
          <a:xfrm>
            <a:off x="9916951" y="3686173"/>
            <a:ext cx="1174435" cy="2538943"/>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4"/>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2" name="Picture Placeholder 13">
            <a:extLst>
              <a:ext uri="{FF2B5EF4-FFF2-40B4-BE49-F238E27FC236}">
                <a16:creationId xmlns:a16="http://schemas.microsoft.com/office/drawing/2014/main" id="{E51C8065-E36B-334C-B99F-2BC0FB3082E3}"/>
              </a:ext>
            </a:extLst>
          </p:cNvPr>
          <p:cNvSpPr>
            <a:spLocks noGrp="1"/>
          </p:cNvSpPr>
          <p:nvPr>
            <p:ph type="pic" sz="quarter" idx="55" hasCustomPrompt="1"/>
          </p:nvPr>
        </p:nvSpPr>
        <p:spPr>
          <a:xfrm>
            <a:off x="2592700" y="4257676"/>
            <a:ext cx="895512" cy="193595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5"/>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0" name="Picture Placeholder 8">
            <a:extLst>
              <a:ext uri="{FF2B5EF4-FFF2-40B4-BE49-F238E27FC236}">
                <a16:creationId xmlns:a16="http://schemas.microsoft.com/office/drawing/2014/main" id="{057EC4A9-5F44-404D-9EDF-08901795CD3B}"/>
              </a:ext>
            </a:extLst>
          </p:cNvPr>
          <p:cNvSpPr>
            <a:spLocks noGrp="1"/>
          </p:cNvSpPr>
          <p:nvPr>
            <p:ph type="pic" sz="quarter" idx="53" hasCustomPrompt="1"/>
          </p:nvPr>
        </p:nvSpPr>
        <p:spPr>
          <a:xfrm>
            <a:off x="3225959" y="3860089"/>
            <a:ext cx="3290745" cy="2258096"/>
          </a:xfrm>
          <a:prstGeom prst="rect">
            <a:avLst/>
          </a:prstGeom>
          <a:blipFill>
            <a:blip r:embed="rId6"/>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Tree>
    <p:extLst>
      <p:ext uri="{BB962C8B-B14F-4D97-AF65-F5344CB8AC3E}">
        <p14:creationId xmlns:p14="http://schemas.microsoft.com/office/powerpoint/2010/main" val="163954208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双图2">
    <p:spTree>
      <p:nvGrpSpPr>
        <p:cNvPr id="1" name=""/>
        <p:cNvGrpSpPr/>
        <p:nvPr/>
      </p:nvGrpSpPr>
      <p:grpSpPr>
        <a:xfrm>
          <a:off x="0" y="0"/>
          <a:ext cx="0" cy="0"/>
          <a:chOff x="0" y="0"/>
          <a:chExt cx="0" cy="0"/>
        </a:xfrm>
      </p:grpSpPr>
      <p:sp>
        <p:nvSpPr>
          <p:cNvPr id="17" name="文本占位符 3">
            <a:extLst>
              <a:ext uri="{FF2B5EF4-FFF2-40B4-BE49-F238E27FC236}">
                <a16:creationId xmlns:a16="http://schemas.microsoft.com/office/drawing/2014/main" id="{E7357F40-92FE-C142-A497-07051D103DA8}"/>
              </a:ext>
            </a:extLst>
          </p:cNvPr>
          <p:cNvSpPr>
            <a:spLocks noGrp="1"/>
          </p:cNvSpPr>
          <p:nvPr>
            <p:ph type="body" sz="quarter" idx="26" hasCustomPrompt="1"/>
          </p:nvPr>
        </p:nvSpPr>
        <p:spPr>
          <a:xfrm>
            <a:off x="6755644"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5" name="文本占位符 3">
            <a:extLst>
              <a:ext uri="{FF2B5EF4-FFF2-40B4-BE49-F238E27FC236}">
                <a16:creationId xmlns:a16="http://schemas.microsoft.com/office/drawing/2014/main" id="{27902185-1A0D-4D47-9905-858A63474F57}"/>
              </a:ext>
            </a:extLst>
          </p:cNvPr>
          <p:cNvSpPr>
            <a:spLocks noGrp="1"/>
          </p:cNvSpPr>
          <p:nvPr>
            <p:ph type="body" sz="quarter" idx="24" hasCustomPrompt="1"/>
          </p:nvPr>
        </p:nvSpPr>
        <p:spPr>
          <a:xfrm>
            <a:off x="1204055"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A71F0D-C7D6-BE47-8198-50E31906B236}"/>
              </a:ext>
            </a:extLst>
          </p:cNvPr>
          <p:cNvSpPr>
            <a:spLocks noGrp="1"/>
          </p:cNvSpPr>
          <p:nvPr>
            <p:ph type="body" sz="quarter" idx="25" hasCustomPrompt="1"/>
          </p:nvPr>
        </p:nvSpPr>
        <p:spPr>
          <a:xfrm>
            <a:off x="7260374" y="1309145"/>
            <a:ext cx="3496477"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5D069813-EA78-AF4A-A20A-719CDCCFAF91}"/>
              </a:ext>
            </a:extLst>
          </p:cNvPr>
          <p:cNvSpPr>
            <a:spLocks noGrp="1"/>
          </p:cNvSpPr>
          <p:nvPr>
            <p:ph type="body" sz="quarter" idx="23" hasCustomPrompt="1"/>
          </p:nvPr>
        </p:nvSpPr>
        <p:spPr>
          <a:xfrm>
            <a:off x="1704901" y="1309145"/>
            <a:ext cx="3496477"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293659"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6">
            <a:extLst>
              <a:ext uri="{FF2B5EF4-FFF2-40B4-BE49-F238E27FC236}">
                <a16:creationId xmlns:a16="http://schemas.microsoft.com/office/drawing/2014/main" id="{C56B204E-0E36-C043-AC06-E288428809C2}"/>
              </a:ext>
            </a:extLst>
          </p:cNvPr>
          <p:cNvSpPr>
            <a:spLocks noGrp="1"/>
          </p:cNvSpPr>
          <p:nvPr>
            <p:ph type="pic" sz="quarter" idx="12" hasCustomPrompt="1"/>
          </p:nvPr>
        </p:nvSpPr>
        <p:spPr>
          <a:xfrm>
            <a:off x="6849133"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文本占位符 3">
            <a:extLst>
              <a:ext uri="{FF2B5EF4-FFF2-40B4-BE49-F238E27FC236}">
                <a16:creationId xmlns:a16="http://schemas.microsoft.com/office/drawing/2014/main" id="{B9C566B9-084D-5F4E-8B74-2E90A6528C96}"/>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54333896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双图3">
    <p:spTree>
      <p:nvGrpSpPr>
        <p:cNvPr id="1" name=""/>
        <p:cNvGrpSpPr/>
        <p:nvPr/>
      </p:nvGrpSpPr>
      <p:grpSpPr>
        <a:xfrm>
          <a:off x="0" y="0"/>
          <a:ext cx="0" cy="0"/>
          <a:chOff x="0" y="0"/>
          <a:chExt cx="0" cy="0"/>
        </a:xfrm>
      </p:grpSpPr>
      <p:sp>
        <p:nvSpPr>
          <p:cNvPr id="13" name="文本占位符 3">
            <a:extLst>
              <a:ext uri="{FF2B5EF4-FFF2-40B4-BE49-F238E27FC236}">
                <a16:creationId xmlns:a16="http://schemas.microsoft.com/office/drawing/2014/main" id="{8FE71797-B6CD-9E40-9AE0-DAA7B5F6F230}"/>
              </a:ext>
            </a:extLst>
          </p:cNvPr>
          <p:cNvSpPr>
            <a:spLocks noGrp="1"/>
          </p:cNvSpPr>
          <p:nvPr>
            <p:ph type="body" sz="quarter" idx="16" hasCustomPrompt="1"/>
          </p:nvPr>
        </p:nvSpPr>
        <p:spPr>
          <a:xfrm>
            <a:off x="5552256" y="1492258"/>
            <a:ext cx="360876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B3C7F68D-F3B9-9F41-9552-7C0E4E7FE971}"/>
              </a:ext>
            </a:extLst>
          </p:cNvPr>
          <p:cNvSpPr>
            <a:spLocks noGrp="1"/>
          </p:cNvSpPr>
          <p:nvPr>
            <p:ph type="body" sz="quarter" idx="17" hasCustomPrompt="1"/>
          </p:nvPr>
        </p:nvSpPr>
        <p:spPr>
          <a:xfrm>
            <a:off x="5552256" y="4260936"/>
            <a:ext cx="360876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段落标题 </a:t>
            </a:r>
            <a:r>
              <a:rPr kumimoji="1" lang="en-US" altLang="zh-CN" dirty="0"/>
              <a:t>16</a:t>
            </a:r>
            <a:r>
              <a:rPr kumimoji="1" lang="zh-CN" altLang="en-US" dirty="0"/>
              <a:t>磅</a:t>
            </a:r>
          </a:p>
        </p:txBody>
      </p:sp>
      <p:sp>
        <p:nvSpPr>
          <p:cNvPr id="16" name="Picture Placeholder 8">
            <a:extLst>
              <a:ext uri="{FF2B5EF4-FFF2-40B4-BE49-F238E27FC236}">
                <a16:creationId xmlns:a16="http://schemas.microsoft.com/office/drawing/2014/main" id="{150C1778-4829-1E40-80C9-2C9B614955CD}"/>
              </a:ext>
            </a:extLst>
          </p:cNvPr>
          <p:cNvSpPr>
            <a:spLocks noGrp="1"/>
          </p:cNvSpPr>
          <p:nvPr>
            <p:ph type="pic" sz="quarter" idx="18" hasCustomPrompt="1"/>
          </p:nvPr>
        </p:nvSpPr>
        <p:spPr>
          <a:xfrm>
            <a:off x="1394460" y="1243013"/>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517" lvl="0" indent="-317517" algn="ctr"/>
            <a:r>
              <a:rPr lang="en-US" dirty="0" err="1"/>
              <a:t>点击添加图片</a:t>
            </a:r>
            <a:endParaRPr lang="en-US" dirty="0"/>
          </a:p>
        </p:txBody>
      </p:sp>
      <p:sp>
        <p:nvSpPr>
          <p:cNvPr id="17" name="Picture Placeholder 8">
            <a:extLst>
              <a:ext uri="{FF2B5EF4-FFF2-40B4-BE49-F238E27FC236}">
                <a16:creationId xmlns:a16="http://schemas.microsoft.com/office/drawing/2014/main" id="{AAE1A9C8-F28B-534B-9DF6-D4D33A77994C}"/>
              </a:ext>
            </a:extLst>
          </p:cNvPr>
          <p:cNvSpPr>
            <a:spLocks noGrp="1"/>
          </p:cNvSpPr>
          <p:nvPr>
            <p:ph type="pic" sz="quarter" idx="19" hasCustomPrompt="1"/>
          </p:nvPr>
        </p:nvSpPr>
        <p:spPr>
          <a:xfrm>
            <a:off x="1394460" y="4008438"/>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1pPr>
          </a:lstStyle>
          <a:p>
            <a:pPr lvl="0" algn="ctr"/>
            <a:r>
              <a:rPr lang="en-US" dirty="0" err="1"/>
              <a:t>点击添加图片</a:t>
            </a:r>
            <a:endParaRPr lang="en-US" dirty="0"/>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53A43A4B-3B9E-A94E-AAC6-EB9C3A63AC55}"/>
              </a:ext>
            </a:extLst>
          </p:cNvPr>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31" indent="0">
              <a:buNone/>
              <a:defRPr/>
            </a:lvl3pPr>
          </a:lstStyle>
          <a:p>
            <a:pPr lvl="0"/>
            <a:r>
              <a:rPr kumimoji="1" lang="zh-CN" altLang="en-US" dirty="0"/>
              <a:t>页面主标题 </a:t>
            </a:r>
            <a:r>
              <a:rPr kumimoji="1" lang="en-US" altLang="zh-CN" dirty="0"/>
              <a:t>30</a:t>
            </a:r>
            <a:r>
              <a:rPr kumimoji="1" lang="zh-CN" altLang="en-US" dirty="0"/>
              <a:t>磅</a:t>
            </a:r>
          </a:p>
        </p:txBody>
      </p:sp>
      <p:sp>
        <p:nvSpPr>
          <p:cNvPr id="18" name="文本占位符 3">
            <a:extLst>
              <a:ext uri="{FF2B5EF4-FFF2-40B4-BE49-F238E27FC236}">
                <a16:creationId xmlns:a16="http://schemas.microsoft.com/office/drawing/2014/main" id="{727F2F35-4BF0-3546-A205-E1EAD92BF096}"/>
              </a:ext>
            </a:extLst>
          </p:cNvPr>
          <p:cNvSpPr>
            <a:spLocks noGrp="1"/>
          </p:cNvSpPr>
          <p:nvPr>
            <p:ph type="body" sz="quarter" idx="20" hasCustomPrompt="1"/>
          </p:nvPr>
        </p:nvSpPr>
        <p:spPr>
          <a:xfrm>
            <a:off x="5552256" y="1877163"/>
            <a:ext cx="5369428"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9" name="文本占位符 3">
            <a:extLst>
              <a:ext uri="{FF2B5EF4-FFF2-40B4-BE49-F238E27FC236}">
                <a16:creationId xmlns:a16="http://schemas.microsoft.com/office/drawing/2014/main" id="{37BC1D4C-BEC4-DB46-971A-714D1748F48A}"/>
              </a:ext>
            </a:extLst>
          </p:cNvPr>
          <p:cNvSpPr>
            <a:spLocks noGrp="1"/>
          </p:cNvSpPr>
          <p:nvPr>
            <p:ph type="body" sz="quarter" idx="21" hasCustomPrompt="1"/>
          </p:nvPr>
        </p:nvSpPr>
        <p:spPr>
          <a:xfrm>
            <a:off x="5552256" y="4645841"/>
            <a:ext cx="5369428"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31"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extLst>
      <p:ext uri="{BB962C8B-B14F-4D97-AF65-F5344CB8AC3E}">
        <p14:creationId xmlns:p14="http://schemas.microsoft.com/office/powerpoint/2010/main" val="968462619"/>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10" Type="http://schemas.openxmlformats.org/officeDocument/2006/relationships/theme" Target="../theme/theme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幻灯片编号"/>
          <p:cNvSpPr txBox="1">
            <a:spLocks noGrp="1"/>
          </p:cNvSpPr>
          <p:nvPr>
            <p:ph type="sldNum" sz="quarter" idx="2"/>
          </p:nvPr>
        </p:nvSpPr>
        <p:spPr>
          <a:xfrm>
            <a:off x="5959769" y="6540501"/>
            <a:ext cx="267702" cy="287258"/>
          </a:xfrm>
          <a:prstGeom prst="rect">
            <a:avLst/>
          </a:prstGeom>
          <a:ln w="12700">
            <a:miter lim="400000"/>
          </a:ln>
        </p:spPr>
        <p:txBody>
          <a:bodyPr wrap="none" lIns="50800" tIns="50800" rIns="50800" bIns="50800">
            <a:spAutoFit/>
          </a:bodyPr>
          <a:lstStyle>
            <a:lvl1pPr>
              <a:defRPr sz="12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482905615"/>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28"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5" r:id="rId15"/>
    <p:sldLayoutId id="2147484063" r:id="rId16"/>
    <p:sldLayoutId id="2147484066" r:id="rId17"/>
    <p:sldLayoutId id="2147484067"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 id="2147484138" r:id="rId36"/>
    <p:sldLayoutId id="2147484139" r:id="rId37"/>
    <p:sldLayoutId id="2147484141" r:id="rId38"/>
    <p:sldLayoutId id="2147484158" r:id="rId39"/>
    <p:sldLayoutId id="2147484159" r:id="rId40"/>
    <p:sldLayoutId id="2147484160" r:id="rId41"/>
    <p:sldLayoutId id="2147484161" r:id="rId42"/>
    <p:sldLayoutId id="2147484162" r:id="rId43"/>
    <p:sldLayoutId id="2147484163" r:id="rId44"/>
    <p:sldLayoutId id="2147484164" r:id="rId45"/>
    <p:sldLayoutId id="2147484165" r:id="rId46"/>
    <p:sldLayoutId id="2147484166" r:id="rId47"/>
    <p:sldLayoutId id="2147484167" r:id="rId48"/>
    <p:sldLayoutId id="2147484168" r:id="rId49"/>
    <p:sldLayoutId id="2147484169" r:id="rId50"/>
    <p:sldLayoutId id="2147484170" r:id="rId51"/>
    <p:sldLayoutId id="2147484171" r:id="rId52"/>
    <p:sldLayoutId id="2147484172" r:id="rId53"/>
    <p:sldLayoutId id="2147484173" r:id="rId54"/>
    <p:sldLayoutId id="2147484174" r:id="rId55"/>
    <p:sldLayoutId id="2147484175" r:id="rId56"/>
    <p:sldLayoutId id="2147484176" r:id="rId57"/>
    <p:sldLayoutId id="2147484177" r:id="rId58"/>
    <p:sldLayoutId id="2147484180" r:id="rId59"/>
    <p:sldLayoutId id="2147484181" r:id="rId60"/>
    <p:sldLayoutId id="2147484182" r:id="rId61"/>
    <p:sldLayoutId id="2147484183" r:id="rId62"/>
  </p:sldLayoutIdLst>
  <p:transition spd="med"/>
  <p:hf hdr="0" dt="0"/>
  <p:txStyles>
    <p:titleStyle>
      <a:lvl1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1pPr>
      <a:lvl2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2pPr>
      <a:lvl3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3pPr>
      <a:lvl4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4pPr>
      <a:lvl5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5pPr>
      <a:lvl6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6pPr>
      <a:lvl7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7pPr>
      <a:lvl8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8pPr>
      <a:lvl9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9pPr>
    </p:titleStyle>
    <p:bodyStyle>
      <a:lvl1pPr marL="317517"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1pPr>
      <a:lvl2pPr marL="635032"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2pPr>
      <a:lvl3pPr marL="952548"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3pPr>
      <a:lvl4pPr marL="1270064"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4pPr>
      <a:lvl5pPr marL="1587580"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5pPr>
      <a:lvl6pPr marL="1905095"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6pPr>
      <a:lvl7pPr marL="2222612"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7pPr>
      <a:lvl8pPr marL="2540127"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8pPr>
      <a:lvl9pPr marL="2857644"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9pPr>
    </p:bodyStyle>
    <p:otherStyle>
      <a:lvl1pPr marL="0" marR="0" indent="0"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1pPr>
      <a:lvl2pPr marL="0" marR="0" indent="114306"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2pPr>
      <a:lvl3pPr marL="0" marR="0" indent="228612"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3pPr>
      <a:lvl4pPr marL="0" marR="0" indent="342918"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4pPr>
      <a:lvl5pPr marL="0" marR="0" indent="457223"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5pPr>
      <a:lvl6pPr marL="0" marR="0" indent="571529"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6pPr>
      <a:lvl7pPr marL="0" marR="0" indent="685834"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7pPr>
      <a:lvl8pPr marL="0" marR="0" indent="800140"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8pPr>
      <a:lvl9pPr marL="0" marR="0" indent="914446"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幻灯片编号"/>
          <p:cNvSpPr txBox="1">
            <a:spLocks noGrp="1"/>
          </p:cNvSpPr>
          <p:nvPr>
            <p:ph type="sldNum" sz="quarter" idx="2"/>
          </p:nvPr>
        </p:nvSpPr>
        <p:spPr>
          <a:xfrm>
            <a:off x="5959769" y="6540501"/>
            <a:ext cx="267702" cy="287258"/>
          </a:xfrm>
          <a:prstGeom prst="rect">
            <a:avLst/>
          </a:prstGeom>
          <a:ln w="12700">
            <a:miter lim="400000"/>
          </a:ln>
        </p:spPr>
        <p:txBody>
          <a:bodyPr wrap="none" lIns="50800" tIns="50800" rIns="50800" bIns="50800">
            <a:spAutoFit/>
          </a:bodyPr>
          <a:lstStyle>
            <a:lvl1pPr>
              <a:defRPr sz="12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82568984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Lst>
  <p:transition spd="med"/>
  <p:hf hdr="0" dt="0"/>
  <p:txStyles>
    <p:titleStyle>
      <a:lvl1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1pPr>
      <a:lvl2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2pPr>
      <a:lvl3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3pPr>
      <a:lvl4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4pPr>
      <a:lvl5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5pPr>
      <a:lvl6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6pPr>
      <a:lvl7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7pPr>
      <a:lvl8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8pPr>
      <a:lvl9pPr marL="0" marR="0" indent="0" algn="l" defTabSz="228612"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9pPr>
    </p:titleStyle>
    <p:bodyStyle>
      <a:lvl1pPr marL="317517"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1pPr>
      <a:lvl2pPr marL="635032"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2pPr>
      <a:lvl3pPr marL="952548"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3pPr>
      <a:lvl4pPr marL="1270064"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4pPr>
      <a:lvl5pPr marL="1587580"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5pPr>
      <a:lvl6pPr marL="1905095"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6pPr>
      <a:lvl7pPr marL="2222612"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7pPr>
      <a:lvl8pPr marL="2540127"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8pPr>
      <a:lvl9pPr marL="2857644"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9pPr>
    </p:bodyStyle>
    <p:otherStyle>
      <a:lvl1pPr marL="0" marR="0" indent="0"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1pPr>
      <a:lvl2pPr marL="0" marR="0" indent="114306"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2pPr>
      <a:lvl3pPr marL="0" marR="0" indent="228612"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3pPr>
      <a:lvl4pPr marL="0" marR="0" indent="342918"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4pPr>
      <a:lvl5pPr marL="0" marR="0" indent="457223"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5pPr>
      <a:lvl6pPr marL="0" marR="0" indent="571529"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6pPr>
      <a:lvl7pPr marL="0" marR="0" indent="685834"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7pPr>
      <a:lvl8pPr marL="0" marR="0" indent="800140"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8pPr>
      <a:lvl9pPr marL="0" marR="0" indent="914446" algn="ctr" defTabSz="412771"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5.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7.xml"/><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7.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7.xml"/><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 Id="rId14" Type="http://schemas.openxmlformats.org/officeDocument/2006/relationships/image" Target="../media/image42.svg"/></Relationships>
</file>

<file path=ppt/slides/_rels/slide2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7.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26.svg"/><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6.svg"/></Relationships>
</file>

<file path=ppt/slides/_rels/slide3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7.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8.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11.png"/><Relationship Id="rId7"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37.xml"/><Relationship Id="rId4" Type="http://schemas.openxmlformats.org/officeDocument/2006/relationships/image" Target="../media/image12.sv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37.xml"/><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3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37.xml"/><Relationship Id="rId4" Type="http://schemas.openxmlformats.org/officeDocument/2006/relationships/image" Target="../media/image12.sv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37.xml"/><Relationship Id="rId4" Type="http://schemas.openxmlformats.org/officeDocument/2006/relationships/image" Target="../media/image12.sv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37.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3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png"/><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14.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0FF"/>
        </a:solidFill>
        <a:effectLst/>
      </p:bgPr>
    </p:bg>
    <p:spTree>
      <p:nvGrpSpPr>
        <p:cNvPr id="1" name=""/>
        <p:cNvGrpSpPr/>
        <p:nvPr/>
      </p:nvGrpSpPr>
      <p:grpSpPr>
        <a:xfrm>
          <a:off x="0" y="0"/>
          <a:ext cx="0" cy="0"/>
          <a:chOff x="0" y="0"/>
          <a:chExt cx="0" cy="0"/>
        </a:xfrm>
      </p:grpSpPr>
      <p:sp>
        <p:nvSpPr>
          <p:cNvPr id="283" name="正方形"/>
          <p:cNvSpPr/>
          <p:nvPr/>
        </p:nvSpPr>
        <p:spPr>
          <a:xfrm>
            <a:off x="1116053" y="2114551"/>
            <a:ext cx="1193801" cy="1193800"/>
          </a:xfrm>
          <a:prstGeom prst="rect">
            <a:avLst/>
          </a:prstGeom>
          <a:solidFill>
            <a:srgbClr val="FFFFFF">
              <a:alpha val="9876"/>
            </a:srgbClr>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284" name="正方形"/>
          <p:cNvSpPr/>
          <p:nvPr/>
        </p:nvSpPr>
        <p:spPr>
          <a:xfrm>
            <a:off x="-7922" y="2434898"/>
            <a:ext cx="1988206" cy="1988206"/>
          </a:xfrm>
          <a:prstGeom prst="rect">
            <a:avLst/>
          </a:prstGeom>
          <a:solidFill>
            <a:schemeClr val="bg1">
              <a:alpha val="89983"/>
            </a:schemeClr>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285" name="章节标题文本，100磅"/>
          <p:cNvSpPr txBox="1"/>
          <p:nvPr/>
        </p:nvSpPr>
        <p:spPr>
          <a:xfrm>
            <a:off x="2640157" y="3032515"/>
            <a:ext cx="6354988"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defRPr sz="10000" b="0">
                <a:solidFill>
                  <a:srgbClr val="FFFFFF"/>
                </a:solidFill>
                <a:latin typeface="+mn-lt"/>
                <a:ea typeface="+mn-ea"/>
                <a:cs typeface="+mn-cs"/>
                <a:sym typeface="腾讯体 W7"/>
              </a:defRPr>
            </a:lvl1pPr>
          </a:lstStyle>
          <a:p>
            <a:r>
              <a:rPr lang="zh-CN" altLang="en-US" sz="5000" dirty="0">
                <a:solidFill>
                  <a:schemeClr val="bg1"/>
                </a:solidFill>
              </a:rPr>
              <a:t>「云应用」平台建设</a:t>
            </a:r>
          </a:p>
        </p:txBody>
      </p:sp>
      <p:sp>
        <p:nvSpPr>
          <p:cNvPr id="286" name="01"/>
          <p:cNvSpPr txBox="1"/>
          <p:nvPr/>
        </p:nvSpPr>
        <p:spPr>
          <a:xfrm>
            <a:off x="141490" y="2887836"/>
            <a:ext cx="1832857" cy="1241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ct val="80000"/>
              </a:lnSpc>
              <a:defRPr sz="20000" b="0">
                <a:solidFill>
                  <a:schemeClr val="accent1">
                    <a:hueOff val="848127"/>
                    <a:lumOff val="-2947"/>
                  </a:schemeClr>
                </a:solidFill>
                <a:latin typeface="+mn-lt"/>
                <a:ea typeface="+mn-ea"/>
                <a:cs typeface="+mn-cs"/>
                <a:sym typeface="腾讯体 W7"/>
              </a:defRPr>
            </a:lvl1pPr>
          </a:lstStyle>
          <a:p>
            <a:r>
              <a:rPr lang="en-US" altLang="zh-CN" sz="10001" dirty="0">
                <a:solidFill>
                  <a:schemeClr val="tx2"/>
                </a:solidFill>
              </a:rPr>
              <a:t>02</a:t>
            </a:r>
            <a:endParaRPr sz="10001" dirty="0">
              <a:solidFill>
                <a:schemeClr val="tx2"/>
              </a:solidFill>
            </a:endParaRPr>
          </a:p>
        </p:txBody>
      </p:sp>
      <p:sp>
        <p:nvSpPr>
          <p:cNvPr id="287" name="正方形"/>
          <p:cNvSpPr/>
          <p:nvPr/>
        </p:nvSpPr>
        <p:spPr>
          <a:xfrm>
            <a:off x="1783088" y="4197573"/>
            <a:ext cx="526828" cy="526828"/>
          </a:xfrm>
          <a:prstGeom prst="rect">
            <a:avLst/>
          </a:prstGeom>
          <a:solidFill>
            <a:srgbClr val="FFFFFF">
              <a:alpha val="49687"/>
            </a:srgbClr>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3" name="文本框 2">
            <a:extLst>
              <a:ext uri="{FF2B5EF4-FFF2-40B4-BE49-F238E27FC236}">
                <a16:creationId xmlns:a16="http://schemas.microsoft.com/office/drawing/2014/main" id="{BB2423E6-1F63-097F-D3F7-1AF9164083FB}"/>
              </a:ext>
            </a:extLst>
          </p:cNvPr>
          <p:cNvSpPr txBox="1"/>
          <p:nvPr/>
        </p:nvSpPr>
        <p:spPr>
          <a:xfrm>
            <a:off x="2798055" y="3960313"/>
            <a:ext cx="2144336" cy="19898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indent="-285750" algn="l" defTabSz="825500" rtl="0" fontAlgn="auto" latinLnBrk="0" hangingPunct="0">
              <a:lnSpc>
                <a:spcPct val="200000"/>
              </a:lnSpc>
              <a:spcBef>
                <a:spcPts val="0"/>
              </a:spcBef>
              <a:spcAft>
                <a:spcPts val="0"/>
              </a:spcAft>
              <a:buClrTx/>
              <a:buSzTx/>
              <a:buFontTx/>
              <a:buChar char="-"/>
              <a:tabLst/>
            </a:pPr>
            <a:r>
              <a:rPr lang="zh-CN" altLang="en-US" sz="1600" dirty="0">
                <a:solidFill>
                  <a:schemeClr val="bg1">
                    <a:lumMod val="95000"/>
                  </a:schemeClr>
                </a:solidFill>
                <a:latin typeface="+mj-ea"/>
                <a:ea typeface="+mj-ea"/>
              </a:rPr>
              <a:t>背景介绍</a:t>
            </a:r>
            <a:endParaRPr lang="en-US" altLang="zh-CN" sz="1600" dirty="0">
              <a:solidFill>
                <a:schemeClr val="bg1">
                  <a:lumMod val="95000"/>
                </a:schemeClr>
              </a:solidFill>
              <a:latin typeface="+mj-ea"/>
              <a:ea typeface="+mj-ea"/>
            </a:endParaRPr>
          </a:p>
          <a:p>
            <a:pPr marL="285750" indent="-285750" algn="l" defTabSz="825500">
              <a:lnSpc>
                <a:spcPct val="200000"/>
              </a:lnSpc>
              <a:buFontTx/>
              <a:buChar char="-"/>
            </a:pPr>
            <a:r>
              <a:rPr lang="zh-CN" altLang="en-US" sz="1600" dirty="0">
                <a:solidFill>
                  <a:schemeClr val="bg1">
                    <a:lumMod val="95000"/>
                  </a:schemeClr>
                </a:solidFill>
                <a:latin typeface="+mj-ea"/>
                <a:ea typeface="+mj-ea"/>
              </a:rPr>
              <a:t>应用部署安装</a:t>
            </a:r>
            <a:endParaRPr lang="en-US" altLang="zh-CN" sz="1600" dirty="0">
              <a:solidFill>
                <a:schemeClr val="bg1">
                  <a:lumMod val="95000"/>
                </a:schemeClr>
              </a:solidFill>
              <a:latin typeface="+mj-ea"/>
              <a:ea typeface="+mj-ea"/>
            </a:endParaRPr>
          </a:p>
          <a:p>
            <a:pPr marL="285750" indent="-285750" algn="l" defTabSz="825500">
              <a:lnSpc>
                <a:spcPct val="200000"/>
              </a:lnSpc>
              <a:buFontTx/>
              <a:buChar char="-"/>
            </a:pPr>
            <a:r>
              <a:rPr lang="zh-CN" altLang="en-US" sz="1600" dirty="0">
                <a:solidFill>
                  <a:schemeClr val="bg1">
                    <a:lumMod val="95000"/>
                  </a:schemeClr>
                </a:solidFill>
                <a:latin typeface="+mj-ea"/>
                <a:ea typeface="+mj-ea"/>
              </a:rPr>
              <a:t>应用运维</a:t>
            </a:r>
            <a:endParaRPr lang="en-US" altLang="zh-CN" sz="1600" dirty="0">
              <a:solidFill>
                <a:schemeClr val="bg1">
                  <a:lumMod val="95000"/>
                </a:schemeClr>
              </a:solidFill>
              <a:latin typeface="+mj-ea"/>
              <a:ea typeface="+mj-ea"/>
            </a:endParaRPr>
          </a:p>
          <a:p>
            <a:pPr marL="285750" indent="-285750" algn="l" defTabSz="825500">
              <a:lnSpc>
                <a:spcPct val="200000"/>
              </a:lnSpc>
              <a:buFontTx/>
              <a:buChar char="-"/>
            </a:pPr>
            <a:r>
              <a:rPr lang="zh-CN" altLang="en-US" sz="1600" dirty="0">
                <a:solidFill>
                  <a:schemeClr val="bg1">
                    <a:lumMod val="95000"/>
                  </a:schemeClr>
                </a:solidFill>
                <a:latin typeface="+mj-ea"/>
                <a:ea typeface="+mj-ea"/>
              </a:rPr>
              <a:t>成果</a:t>
            </a:r>
            <a:endParaRPr lang="en-US" altLang="zh-CN" sz="1600" dirty="0">
              <a:solidFill>
                <a:schemeClr val="bg1">
                  <a:lumMod val="95000"/>
                </a:schemeClr>
              </a:solidFill>
              <a:latin typeface="+mj-ea"/>
              <a:ea typeface="+mj-ea"/>
            </a:endParaRPr>
          </a:p>
        </p:txBody>
      </p:sp>
    </p:spTree>
    <p:extLst>
      <p:ext uri="{BB962C8B-B14F-4D97-AF65-F5344CB8AC3E}">
        <p14:creationId xmlns:p14="http://schemas.microsoft.com/office/powerpoint/2010/main" val="132253472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a:xfrm>
            <a:off x="11636308" y="6467143"/>
            <a:ext cx="232435" cy="225703"/>
          </a:xfrm>
        </p:spPr>
        <p:txBody>
          <a:bodyPr/>
          <a:lstStyle/>
          <a:p>
            <a:fld id="{86CB4B4D-7CA3-9044-876B-883B54F8677D}" type="slidenum">
              <a:rPr lang="en-US" altLang="zh-CN" smtClean="0"/>
              <a:pPr/>
              <a:t>9</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 </a:t>
            </a:r>
            <a:r>
              <a:rPr lang="en-US" altLang="zh-CN" sz="2400" dirty="0"/>
              <a:t>-</a:t>
            </a:r>
            <a:r>
              <a:rPr lang="zh-CN" altLang="en-US" sz="2400" dirty="0"/>
              <a:t> 部署安装</a:t>
            </a:r>
            <a:endParaRPr lang="en-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sp>
        <p:nvSpPr>
          <p:cNvPr id="4" name="矩形 3">
            <a:extLst>
              <a:ext uri="{FF2B5EF4-FFF2-40B4-BE49-F238E27FC236}">
                <a16:creationId xmlns:a16="http://schemas.microsoft.com/office/drawing/2014/main" id="{9B993065-64C1-713C-3943-E50D057E01B3}"/>
              </a:ext>
            </a:extLst>
          </p:cNvPr>
          <p:cNvSpPr/>
          <p:nvPr/>
        </p:nvSpPr>
        <p:spPr>
          <a:xfrm>
            <a:off x="3767229" y="1792516"/>
            <a:ext cx="6448518" cy="2615610"/>
          </a:xfrm>
          <a:prstGeom prst="rect">
            <a:avLst/>
          </a:prstGeom>
          <a:solidFill>
            <a:srgbClr val="EBECF1"/>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pic>
        <p:nvPicPr>
          <p:cNvPr id="8" name="图形 7">
            <a:extLst>
              <a:ext uri="{FF2B5EF4-FFF2-40B4-BE49-F238E27FC236}">
                <a16:creationId xmlns:a16="http://schemas.microsoft.com/office/drawing/2014/main" id="{F976EE03-84F5-E775-6B54-C8CB7D48FC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997" y="2592403"/>
            <a:ext cx="523678" cy="523678"/>
          </a:xfrm>
          <a:prstGeom prst="rect">
            <a:avLst/>
          </a:prstGeom>
        </p:spPr>
      </p:pic>
      <p:sp>
        <p:nvSpPr>
          <p:cNvPr id="9" name="文本框 61">
            <a:extLst>
              <a:ext uri="{FF2B5EF4-FFF2-40B4-BE49-F238E27FC236}">
                <a16:creationId xmlns:a16="http://schemas.microsoft.com/office/drawing/2014/main" id="{C1E70FD4-8663-E0A7-AA65-04F11E4932D0}"/>
              </a:ext>
            </a:extLst>
          </p:cNvPr>
          <p:cNvSpPr txBox="1"/>
          <p:nvPr/>
        </p:nvSpPr>
        <p:spPr>
          <a:xfrm>
            <a:off x="10282928" y="3191007"/>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75000"/>
                  </a:schemeClr>
                </a:solidFill>
                <a:latin typeface="TencentSans W7" panose="020C04030202040F0204" pitchFamily="34" charset="-122"/>
                <a:ea typeface="TencentSans W7" panose="020C04030202040F0204" pitchFamily="34" charset="-122"/>
              </a:rPr>
              <a:t>用户</a:t>
            </a:r>
          </a:p>
        </p:txBody>
      </p:sp>
      <p:grpSp>
        <p:nvGrpSpPr>
          <p:cNvPr id="10" name="组合 9">
            <a:extLst>
              <a:ext uri="{FF2B5EF4-FFF2-40B4-BE49-F238E27FC236}">
                <a16:creationId xmlns:a16="http://schemas.microsoft.com/office/drawing/2014/main" id="{9C10471A-FC7D-270C-9774-74ADE394E810}"/>
              </a:ext>
            </a:extLst>
          </p:cNvPr>
          <p:cNvGrpSpPr/>
          <p:nvPr/>
        </p:nvGrpSpPr>
        <p:grpSpPr>
          <a:xfrm>
            <a:off x="2065242" y="2669368"/>
            <a:ext cx="1585815" cy="991669"/>
            <a:chOff x="4374427" y="2875024"/>
            <a:chExt cx="1585815" cy="991669"/>
          </a:xfrm>
        </p:grpSpPr>
        <p:pic>
          <p:nvPicPr>
            <p:cNvPr id="11" name="图形 10">
              <a:extLst>
                <a:ext uri="{FF2B5EF4-FFF2-40B4-BE49-F238E27FC236}">
                  <a16:creationId xmlns:a16="http://schemas.microsoft.com/office/drawing/2014/main" id="{5B810BA6-754D-6B64-99BF-009B82AB65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5496" y="2875024"/>
              <a:ext cx="523678" cy="523678"/>
            </a:xfrm>
            <a:prstGeom prst="rect">
              <a:avLst/>
            </a:prstGeom>
          </p:spPr>
        </p:pic>
        <p:sp>
          <p:nvSpPr>
            <p:cNvPr id="12" name="文本框 61">
              <a:extLst>
                <a:ext uri="{FF2B5EF4-FFF2-40B4-BE49-F238E27FC236}">
                  <a16:creationId xmlns:a16="http://schemas.microsoft.com/office/drawing/2014/main" id="{BE033EF2-F377-70E0-0804-06C7FFC9A5B9}"/>
                </a:ext>
              </a:extLst>
            </p:cNvPr>
            <p:cNvSpPr txBox="1"/>
            <p:nvPr/>
          </p:nvSpPr>
          <p:spPr>
            <a:xfrm>
              <a:off x="4374427" y="3396663"/>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服务商</a:t>
              </a:r>
            </a:p>
          </p:txBody>
        </p:sp>
      </p:grpSp>
      <p:pic>
        <p:nvPicPr>
          <p:cNvPr id="13" name="图形 12">
            <a:extLst>
              <a:ext uri="{FF2B5EF4-FFF2-40B4-BE49-F238E27FC236}">
                <a16:creationId xmlns:a16="http://schemas.microsoft.com/office/drawing/2014/main" id="{667C18EA-8AF8-FCBB-C313-BBF1DE27F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6307" y="2466924"/>
            <a:ext cx="523678" cy="523678"/>
          </a:xfrm>
          <a:prstGeom prst="rect">
            <a:avLst/>
          </a:prstGeom>
        </p:spPr>
      </p:pic>
      <p:pic>
        <p:nvPicPr>
          <p:cNvPr id="14" name="图形 13">
            <a:extLst>
              <a:ext uri="{FF2B5EF4-FFF2-40B4-BE49-F238E27FC236}">
                <a16:creationId xmlns:a16="http://schemas.microsoft.com/office/drawing/2014/main" id="{37F4932B-00CC-BBDE-50C1-55E498E1D9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27721" y="2473299"/>
            <a:ext cx="523678" cy="523678"/>
          </a:xfrm>
          <a:prstGeom prst="rect">
            <a:avLst/>
          </a:prstGeom>
        </p:spPr>
      </p:pic>
      <p:sp>
        <p:nvSpPr>
          <p:cNvPr id="15" name="文本框 61">
            <a:extLst>
              <a:ext uri="{FF2B5EF4-FFF2-40B4-BE49-F238E27FC236}">
                <a16:creationId xmlns:a16="http://schemas.microsoft.com/office/drawing/2014/main" id="{1324E7B5-4295-A50C-9C58-644919042A77}"/>
              </a:ext>
            </a:extLst>
          </p:cNvPr>
          <p:cNvSpPr txBox="1"/>
          <p:nvPr/>
        </p:nvSpPr>
        <p:spPr>
          <a:xfrm>
            <a:off x="4145238" y="3100321"/>
            <a:ext cx="1585815" cy="74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标准化集成</a:t>
            </a:r>
            <a:endParaRPr lang="en-US" altLang="zh-CN" sz="1800" dirty="0">
              <a:solidFill>
                <a:srgbClr val="EB8707"/>
              </a:solidFill>
              <a:latin typeface="TencentSans W7" panose="020C04030202040F0204" pitchFamily="34" charset="-122"/>
              <a:ea typeface="TencentSans W7" panose="020C04030202040F0204" pitchFamily="34" charset="-122"/>
            </a:endParaRPr>
          </a:p>
          <a:p>
            <a:pPr defTabSz="1553178"/>
            <a:r>
              <a:rPr lang="zh-CN" altLang="en-US" sz="1800" dirty="0">
                <a:solidFill>
                  <a:srgbClr val="EB8707"/>
                </a:solidFill>
                <a:latin typeface="TencentSans W7" panose="020C04030202040F0204" pitchFamily="34" charset="-122"/>
                <a:ea typeface="TencentSans W7" panose="020C04030202040F0204" pitchFamily="34" charset="-122"/>
              </a:rPr>
              <a:t>应用包</a:t>
            </a:r>
          </a:p>
        </p:txBody>
      </p:sp>
      <p:sp>
        <p:nvSpPr>
          <p:cNvPr id="16" name="文本框 61">
            <a:extLst>
              <a:ext uri="{FF2B5EF4-FFF2-40B4-BE49-F238E27FC236}">
                <a16:creationId xmlns:a16="http://schemas.microsoft.com/office/drawing/2014/main" id="{2E894DFF-BEFF-B681-BB96-3EAB1813343D}"/>
              </a:ext>
            </a:extLst>
          </p:cNvPr>
          <p:cNvSpPr txBox="1"/>
          <p:nvPr/>
        </p:nvSpPr>
        <p:spPr>
          <a:xfrm>
            <a:off x="8296652" y="3100321"/>
            <a:ext cx="1585815" cy="1024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F"/>
                </a:solidFill>
                <a:latin typeface="TencentSans W7" panose="020C04030202040F0204" pitchFamily="34" charset="-122"/>
                <a:ea typeface="TencentSans W7" panose="020C04030202040F0204" pitchFamily="34" charset="-122"/>
              </a:rPr>
              <a:t>一键安装</a:t>
            </a:r>
            <a:endParaRPr lang="en-US" altLang="zh-CN" sz="1800" dirty="0">
              <a:solidFill>
                <a:srgbClr val="0060FF"/>
              </a:solidFill>
              <a:latin typeface="TencentSans W7" panose="020C04030202040F0204" pitchFamily="34" charset="-122"/>
              <a:ea typeface="TencentSans W7" panose="020C04030202040F0204" pitchFamily="34" charset="-122"/>
            </a:endParaRPr>
          </a:p>
          <a:p>
            <a:pPr defTabSz="1553178"/>
            <a:endParaRPr lang="en-US" altLang="zh-CN" sz="1800" dirty="0">
              <a:solidFill>
                <a:srgbClr val="0060FF"/>
              </a:solidFill>
              <a:latin typeface="TencentSans W7" panose="020C04030202040F0204" pitchFamily="34" charset="-122"/>
              <a:ea typeface="TencentSans W7" panose="020C04030202040F0204" pitchFamily="34" charset="-122"/>
            </a:endParaRPr>
          </a:p>
          <a:p>
            <a:pPr defTabSz="1553178"/>
            <a:endParaRPr lang="en-US" altLang="zh-CN" sz="1800" dirty="0">
              <a:solidFill>
                <a:srgbClr val="0060FF"/>
              </a:solidFill>
              <a:latin typeface="TencentSans W7" panose="020C04030202040F0204" pitchFamily="34" charset="-122"/>
              <a:ea typeface="TencentSans W7" panose="020C04030202040F0204" pitchFamily="34" charset="-122"/>
            </a:endParaRPr>
          </a:p>
        </p:txBody>
      </p:sp>
      <p:pic>
        <p:nvPicPr>
          <p:cNvPr id="17" name="图形 16">
            <a:extLst>
              <a:ext uri="{FF2B5EF4-FFF2-40B4-BE49-F238E27FC236}">
                <a16:creationId xmlns:a16="http://schemas.microsoft.com/office/drawing/2014/main" id="{7ECC54CC-E98D-610D-2119-04AB2FFD4A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10544" y="2735138"/>
            <a:ext cx="761886" cy="761886"/>
          </a:xfrm>
          <a:prstGeom prst="rect">
            <a:avLst/>
          </a:prstGeom>
        </p:spPr>
      </p:pic>
      <p:cxnSp>
        <p:nvCxnSpPr>
          <p:cNvPr id="18" name="直线箭头连接符 17">
            <a:extLst>
              <a:ext uri="{FF2B5EF4-FFF2-40B4-BE49-F238E27FC236}">
                <a16:creationId xmlns:a16="http://schemas.microsoft.com/office/drawing/2014/main" id="{FD94C458-0015-44A6-0C18-7FAA9E7E32FB}"/>
              </a:ext>
            </a:extLst>
          </p:cNvPr>
          <p:cNvCxnSpPr>
            <a:cxnSpLocks/>
          </p:cNvCxnSpPr>
          <p:nvPr/>
        </p:nvCxnSpPr>
        <p:spPr>
          <a:xfrm>
            <a:off x="3553729" y="3186435"/>
            <a:ext cx="427000" cy="0"/>
          </a:xfrm>
          <a:prstGeom prst="straightConnector1">
            <a:avLst/>
          </a:prstGeom>
          <a:noFill/>
          <a:ln w="63500" cap="flat">
            <a:solidFill>
              <a:srgbClr val="EB8707"/>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直线箭头连接符 18">
            <a:extLst>
              <a:ext uri="{FF2B5EF4-FFF2-40B4-BE49-F238E27FC236}">
                <a16:creationId xmlns:a16="http://schemas.microsoft.com/office/drawing/2014/main" id="{16027453-8060-3D83-D92D-4C8118C6FCC5}"/>
              </a:ext>
            </a:extLst>
          </p:cNvPr>
          <p:cNvCxnSpPr>
            <a:cxnSpLocks/>
          </p:cNvCxnSpPr>
          <p:nvPr/>
        </p:nvCxnSpPr>
        <p:spPr>
          <a:xfrm>
            <a:off x="5731053" y="3193046"/>
            <a:ext cx="427000" cy="0"/>
          </a:xfrm>
          <a:prstGeom prst="straightConnector1">
            <a:avLst/>
          </a:prstGeom>
          <a:noFill/>
          <a:ln w="63500" cap="flat">
            <a:solidFill>
              <a:srgbClr val="EB8707"/>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直线箭头连接符 19">
            <a:extLst>
              <a:ext uri="{FF2B5EF4-FFF2-40B4-BE49-F238E27FC236}">
                <a16:creationId xmlns:a16="http://schemas.microsoft.com/office/drawing/2014/main" id="{FD382AC3-B02B-655C-DDE8-A7B488EE70E9}"/>
              </a:ext>
            </a:extLst>
          </p:cNvPr>
          <p:cNvCxnSpPr>
            <a:cxnSpLocks/>
          </p:cNvCxnSpPr>
          <p:nvPr/>
        </p:nvCxnSpPr>
        <p:spPr>
          <a:xfrm flipH="1">
            <a:off x="7785943" y="3193046"/>
            <a:ext cx="446914" cy="0"/>
          </a:xfrm>
          <a:prstGeom prst="straightConnector1">
            <a:avLst/>
          </a:prstGeom>
          <a:noFill/>
          <a:ln w="635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直线箭头连接符 20">
            <a:extLst>
              <a:ext uri="{FF2B5EF4-FFF2-40B4-BE49-F238E27FC236}">
                <a16:creationId xmlns:a16="http://schemas.microsoft.com/office/drawing/2014/main" id="{A29D1207-1A3D-56C0-9124-5E4456DC88E7}"/>
              </a:ext>
            </a:extLst>
          </p:cNvPr>
          <p:cNvCxnSpPr>
            <a:cxnSpLocks/>
          </p:cNvCxnSpPr>
          <p:nvPr/>
        </p:nvCxnSpPr>
        <p:spPr>
          <a:xfrm flipH="1">
            <a:off x="10006827" y="3178550"/>
            <a:ext cx="446914" cy="0"/>
          </a:xfrm>
          <a:prstGeom prst="straightConnector1">
            <a:avLst/>
          </a:prstGeom>
          <a:noFill/>
          <a:ln w="63500" cap="flat">
            <a:solidFill>
              <a:schemeClr val="bg1">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矩形 23">
            <a:extLst>
              <a:ext uri="{FF2B5EF4-FFF2-40B4-BE49-F238E27FC236}">
                <a16:creationId xmlns:a16="http://schemas.microsoft.com/office/drawing/2014/main" id="{7E9B4D1E-6CF6-1AB2-49B5-0976BD94B90B}"/>
              </a:ext>
            </a:extLst>
          </p:cNvPr>
          <p:cNvSpPr/>
          <p:nvPr/>
        </p:nvSpPr>
        <p:spPr>
          <a:xfrm>
            <a:off x="2338182" y="1600483"/>
            <a:ext cx="3325691" cy="3121776"/>
          </a:xfrm>
          <a:prstGeom prst="rect">
            <a:avLst/>
          </a:prstGeom>
          <a:solidFill>
            <a:schemeClr val="bg1">
              <a:alpha val="0"/>
            </a:schemeClr>
          </a:solidFill>
          <a:ln w="25400" cap="rnd">
            <a:solidFill>
              <a:schemeClr val="bg1">
                <a:lumMod val="50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23" name="文本框 61">
            <a:extLst>
              <a:ext uri="{FF2B5EF4-FFF2-40B4-BE49-F238E27FC236}">
                <a16:creationId xmlns:a16="http://schemas.microsoft.com/office/drawing/2014/main" id="{2C555D2E-29F7-30FC-FDA0-FC7D5C97E88B}"/>
              </a:ext>
            </a:extLst>
          </p:cNvPr>
          <p:cNvSpPr txBox="1"/>
          <p:nvPr/>
        </p:nvSpPr>
        <p:spPr>
          <a:xfrm>
            <a:off x="6200128" y="3346822"/>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50000"/>
                  </a:schemeClr>
                </a:solidFill>
                <a:latin typeface="TencentSans W7" panose="020C04030202040F0204" pitchFamily="34" charset="-122"/>
                <a:ea typeface="TencentSans W7" panose="020C04030202040F0204" pitchFamily="34" charset="-122"/>
              </a:rPr>
              <a:t>云应用</a:t>
            </a:r>
          </a:p>
        </p:txBody>
      </p:sp>
      <p:sp>
        <p:nvSpPr>
          <p:cNvPr id="25" name="矩形 24">
            <a:extLst>
              <a:ext uri="{FF2B5EF4-FFF2-40B4-BE49-F238E27FC236}">
                <a16:creationId xmlns:a16="http://schemas.microsoft.com/office/drawing/2014/main" id="{B23E3638-A947-2746-FB0C-50442C26C666}"/>
              </a:ext>
            </a:extLst>
          </p:cNvPr>
          <p:cNvSpPr/>
          <p:nvPr/>
        </p:nvSpPr>
        <p:spPr>
          <a:xfrm>
            <a:off x="6443142" y="1600483"/>
            <a:ext cx="3325691" cy="3121776"/>
          </a:xfrm>
          <a:prstGeom prst="rect">
            <a:avLst/>
          </a:prstGeom>
          <a:solidFill>
            <a:schemeClr val="bg1">
              <a:alpha val="0"/>
            </a:schemeClr>
          </a:solidFill>
          <a:ln w="25400" cap="rnd">
            <a:solidFill>
              <a:schemeClr val="bg1">
                <a:lumMod val="50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7" name="文本框 6">
            <a:extLst>
              <a:ext uri="{FF2B5EF4-FFF2-40B4-BE49-F238E27FC236}">
                <a16:creationId xmlns:a16="http://schemas.microsoft.com/office/drawing/2014/main" id="{2D6D9B97-C172-7F87-6065-01FC37EB2ED1}"/>
              </a:ext>
            </a:extLst>
          </p:cNvPr>
          <p:cNvSpPr txBox="1"/>
          <p:nvPr/>
        </p:nvSpPr>
        <p:spPr>
          <a:xfrm>
            <a:off x="1976582" y="5107869"/>
            <a:ext cx="379591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400" dirty="0">
                <a:latin typeface="+mn-ea"/>
                <a:ea typeface="+mn-ea"/>
              </a:rPr>
              <a:t>开发者如何</a:t>
            </a:r>
            <a:r>
              <a:rPr lang="zh-CN" altLang="en-US" sz="2400" dirty="0">
                <a:solidFill>
                  <a:srgbClr val="0060FF"/>
                </a:solidFill>
                <a:latin typeface="+mn-ea"/>
                <a:ea typeface="+mn-ea"/>
              </a:rPr>
              <a:t>定义</a:t>
            </a:r>
            <a:r>
              <a:rPr lang="zh-CN" altLang="en-US" sz="2400" dirty="0">
                <a:latin typeface="+mn-ea"/>
                <a:ea typeface="+mn-ea"/>
              </a:rPr>
              <a:t>一个应用？</a:t>
            </a:r>
            <a:endParaRPr kumimoji="0" lang="zh-CN" altLang="en-US" sz="2400" b="1" i="0" u="none" strike="noStrike" cap="none" spc="0" normalizeH="0" baseline="0" dirty="0">
              <a:ln>
                <a:noFill/>
              </a:ln>
              <a:solidFill>
                <a:srgbClr val="000000"/>
              </a:solidFill>
              <a:effectLst/>
              <a:uFillTx/>
              <a:latin typeface="+mn-ea"/>
              <a:ea typeface="+mn-ea"/>
              <a:cs typeface="Helvetica Neue"/>
              <a:sym typeface="Helvetica Neue"/>
            </a:endParaRPr>
          </a:p>
        </p:txBody>
      </p:sp>
      <p:sp>
        <p:nvSpPr>
          <p:cNvPr id="26" name="文本框 25">
            <a:extLst>
              <a:ext uri="{FF2B5EF4-FFF2-40B4-BE49-F238E27FC236}">
                <a16:creationId xmlns:a16="http://schemas.microsoft.com/office/drawing/2014/main" id="{97347142-92F4-C317-198C-87CD11001F4A}"/>
              </a:ext>
            </a:extLst>
          </p:cNvPr>
          <p:cNvSpPr txBox="1"/>
          <p:nvPr/>
        </p:nvSpPr>
        <p:spPr>
          <a:xfrm>
            <a:off x="6443142" y="5107869"/>
            <a:ext cx="379591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400" dirty="0">
                <a:latin typeface="+mn-ea"/>
                <a:ea typeface="+mn-ea"/>
              </a:rPr>
              <a:t>云应用如何</a:t>
            </a:r>
            <a:r>
              <a:rPr lang="zh-CN" altLang="en-US" sz="2400" dirty="0">
                <a:solidFill>
                  <a:srgbClr val="0060FF"/>
                </a:solidFill>
                <a:latin typeface="+mn-ea"/>
                <a:ea typeface="+mn-ea"/>
              </a:rPr>
              <a:t>编排执行</a:t>
            </a:r>
            <a:r>
              <a:rPr lang="zh-CN" altLang="en-US" sz="2400" dirty="0">
                <a:solidFill>
                  <a:schemeClr val="tx1">
                    <a:lumMod val="95000"/>
                    <a:lumOff val="5000"/>
                  </a:schemeClr>
                </a:solidFill>
                <a:latin typeface="+mn-ea"/>
                <a:ea typeface="+mn-ea"/>
              </a:rPr>
              <a:t>安装</a:t>
            </a:r>
            <a:r>
              <a:rPr lang="zh-CN" altLang="en-US" sz="2400" dirty="0">
                <a:latin typeface="+mn-ea"/>
                <a:ea typeface="+mn-ea"/>
              </a:rPr>
              <a:t>？</a:t>
            </a:r>
            <a:endParaRPr kumimoji="0" lang="zh-CN" altLang="en-US" sz="2400" b="1" i="0" u="none" strike="noStrike" cap="none" spc="0" normalizeH="0" baseline="0" dirty="0">
              <a:ln>
                <a:noFill/>
              </a:ln>
              <a:solidFill>
                <a:srgbClr val="000000"/>
              </a:solidFill>
              <a:effectLst/>
              <a:uFillTx/>
              <a:latin typeface="+mn-ea"/>
              <a:ea typeface="+mn-ea"/>
              <a:cs typeface="Helvetica Neue"/>
              <a:sym typeface="Helvetica Neue"/>
            </a:endParaRPr>
          </a:p>
        </p:txBody>
      </p:sp>
    </p:spTree>
    <p:extLst>
      <p:ext uri="{BB962C8B-B14F-4D97-AF65-F5344CB8AC3E}">
        <p14:creationId xmlns:p14="http://schemas.microsoft.com/office/powerpoint/2010/main" val="30510863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F87FEA49-1AE2-9E16-FD56-467EBE81BDE7}"/>
              </a:ext>
            </a:extLst>
          </p:cNvPr>
          <p:cNvSpPr/>
          <p:nvPr/>
        </p:nvSpPr>
        <p:spPr>
          <a:xfrm>
            <a:off x="1502216" y="2129884"/>
            <a:ext cx="9189155" cy="2986036"/>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1800" b="0" dirty="0">
              <a:solidFill>
                <a:srgbClr val="FFFFFF"/>
              </a:solidFill>
              <a:latin typeface="+mn-ea"/>
              <a:ea typeface="+mn-ea"/>
              <a:cs typeface="Helvetica Neue Medium"/>
              <a:sym typeface="Helvetica Neue Medium"/>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a:xfrm>
            <a:off x="11686100" y="6539962"/>
            <a:ext cx="232435" cy="225703"/>
          </a:xfrm>
        </p:spPr>
        <p:txBody>
          <a:bodyPr/>
          <a:lstStyle/>
          <a:p>
            <a:fld id="{86CB4B4D-7CA3-9044-876B-883B54F8677D}" type="slidenum">
              <a:rPr lang="en-US" altLang="zh-CN" smtClean="0"/>
              <a:pPr/>
              <a:t>10</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 </a:t>
            </a:r>
            <a:r>
              <a:rPr lang="en-US" altLang="zh-CN" sz="2400" dirty="0"/>
              <a:t>-</a:t>
            </a:r>
            <a:r>
              <a:rPr lang="zh-CN" altLang="en-US" sz="2400" dirty="0"/>
              <a:t> 分层</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graphicFrame>
        <p:nvGraphicFramePr>
          <p:cNvPr id="26" name="表格 3">
            <a:extLst>
              <a:ext uri="{FF2B5EF4-FFF2-40B4-BE49-F238E27FC236}">
                <a16:creationId xmlns:a16="http://schemas.microsoft.com/office/drawing/2014/main" id="{8F5367D3-CA80-BC64-8804-9D0C083218DA}"/>
              </a:ext>
            </a:extLst>
          </p:cNvPr>
          <p:cNvGraphicFramePr>
            <a:graphicFrameLocks noGrp="1"/>
          </p:cNvGraphicFramePr>
          <p:nvPr>
            <p:extLst>
              <p:ext uri="{D42A27DB-BD31-4B8C-83A1-F6EECF244321}">
                <p14:modId xmlns:p14="http://schemas.microsoft.com/office/powerpoint/2010/main" val="2677673481"/>
              </p:ext>
            </p:extLst>
          </p:nvPr>
        </p:nvGraphicFramePr>
        <p:xfrm>
          <a:off x="3947590" y="3366490"/>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b="0" i="0" u="none" strike="noStrike" cap="none" spc="0" baseline="0" dirty="0">
                          <a:solidFill>
                            <a:schemeClr val="tx1">
                              <a:lumMod val="75000"/>
                              <a:lumOff val="25000"/>
                            </a:schemeClr>
                          </a:solidFill>
                          <a:effectLst/>
                          <a:uFillTx/>
                          <a:latin typeface="+mn-lt"/>
                          <a:ea typeface="+mn-ea"/>
                          <a:cs typeface="+mn-cs"/>
                          <a:sym typeface="Helvetica Neue Light"/>
                        </a:rPr>
                        <a:t>K8s</a:t>
                      </a:r>
                      <a:r>
                        <a:rPr lang="zh-CN" altLang="en-US" sz="1800" b="0" i="0" u="none" strike="noStrike" cap="none" spc="0" baseline="0" dirty="0">
                          <a:solidFill>
                            <a:schemeClr val="tx1">
                              <a:lumMod val="75000"/>
                              <a:lumOff val="25000"/>
                            </a:schemeClr>
                          </a:solidFill>
                          <a:effectLst/>
                          <a:uFillTx/>
                          <a:latin typeface="+mn-lt"/>
                          <a:ea typeface="+mn-ea"/>
                          <a:cs typeface="+mn-cs"/>
                          <a:sym typeface="Helvetica Neue Light"/>
                        </a:rPr>
                        <a:t> 配置</a:t>
                      </a:r>
                      <a:endParaRPr lang="zh-CN" altLang="en-US" sz="18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27" name="表格 26">
            <a:extLst>
              <a:ext uri="{FF2B5EF4-FFF2-40B4-BE49-F238E27FC236}">
                <a16:creationId xmlns:a16="http://schemas.microsoft.com/office/drawing/2014/main" id="{2EDF745F-E6A8-3F35-91FB-F614786EB89E}"/>
              </a:ext>
            </a:extLst>
          </p:cNvPr>
          <p:cNvGraphicFramePr>
            <a:graphicFrameLocks noGrp="1"/>
          </p:cNvGraphicFramePr>
          <p:nvPr>
            <p:extLst>
              <p:ext uri="{D42A27DB-BD31-4B8C-83A1-F6EECF244321}">
                <p14:modId xmlns:p14="http://schemas.microsoft.com/office/powerpoint/2010/main" val="3905794187"/>
              </p:ext>
            </p:extLst>
          </p:nvPr>
        </p:nvGraphicFramePr>
        <p:xfrm>
          <a:off x="3947590" y="4343072"/>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dirty="0">
                          <a:solidFill>
                            <a:schemeClr val="tx1">
                              <a:lumMod val="75000"/>
                              <a:lumOff val="25000"/>
                            </a:schemeClr>
                          </a:solidFill>
                        </a:rPr>
                        <a:t>IaaS</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PaaS</a:t>
                      </a:r>
                      <a:endParaRPr lang="zh-CN" altLang="en-US" sz="18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28" name="表格 27">
            <a:extLst>
              <a:ext uri="{FF2B5EF4-FFF2-40B4-BE49-F238E27FC236}">
                <a16:creationId xmlns:a16="http://schemas.microsoft.com/office/drawing/2014/main" id="{A2FF1C41-80B5-CB61-C9A2-3BFAA4830434}"/>
              </a:ext>
            </a:extLst>
          </p:cNvPr>
          <p:cNvGraphicFramePr>
            <a:graphicFrameLocks noGrp="1"/>
          </p:cNvGraphicFramePr>
          <p:nvPr>
            <p:extLst>
              <p:ext uri="{D42A27DB-BD31-4B8C-83A1-F6EECF244321}">
                <p14:modId xmlns:p14="http://schemas.microsoft.com/office/powerpoint/2010/main" val="92071313"/>
              </p:ext>
            </p:extLst>
          </p:nvPr>
        </p:nvGraphicFramePr>
        <p:xfrm>
          <a:off x="3947590" y="2431706"/>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marR="0" lvl="0" indent="0" algn="ctr" defTabSz="412771"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800" dirty="0">
                          <a:solidFill>
                            <a:schemeClr val="tx1">
                              <a:lumMod val="75000"/>
                              <a:lumOff val="25000"/>
                            </a:schemeClr>
                          </a:solidFill>
                        </a:rPr>
                        <a:t>应用服务</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zh-CN" altLang="en-US" sz="1800" dirty="0">
                          <a:solidFill>
                            <a:srgbClr val="0060FF"/>
                          </a:solidFill>
                        </a:rPr>
                        <a:t>容器镜像</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cxnSp>
        <p:nvCxnSpPr>
          <p:cNvPr id="29" name="直线箭头连接符 28">
            <a:extLst>
              <a:ext uri="{FF2B5EF4-FFF2-40B4-BE49-F238E27FC236}">
                <a16:creationId xmlns:a16="http://schemas.microsoft.com/office/drawing/2014/main" id="{F69676CC-421E-BAC1-A509-A331DFF01EF0}"/>
              </a:ext>
            </a:extLst>
          </p:cNvPr>
          <p:cNvCxnSpPr>
            <a:cxnSpLocks/>
          </p:cNvCxnSpPr>
          <p:nvPr/>
        </p:nvCxnSpPr>
        <p:spPr>
          <a:xfrm flipV="1">
            <a:off x="5011108" y="2899098"/>
            <a:ext cx="0" cy="467392"/>
          </a:xfrm>
          <a:prstGeom prst="straightConnector1">
            <a:avLst/>
          </a:prstGeom>
          <a:noFill/>
          <a:ln w="317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直线箭头连接符 29">
            <a:extLst>
              <a:ext uri="{FF2B5EF4-FFF2-40B4-BE49-F238E27FC236}">
                <a16:creationId xmlns:a16="http://schemas.microsoft.com/office/drawing/2014/main" id="{BDE43282-E9DD-DA9E-7020-A60D050B99B6}"/>
              </a:ext>
            </a:extLst>
          </p:cNvPr>
          <p:cNvCxnSpPr>
            <a:cxnSpLocks/>
          </p:cNvCxnSpPr>
          <p:nvPr/>
        </p:nvCxnSpPr>
        <p:spPr>
          <a:xfrm flipV="1">
            <a:off x="5011108" y="3833882"/>
            <a:ext cx="0" cy="509190"/>
          </a:xfrm>
          <a:prstGeom prst="straightConnector1">
            <a:avLst/>
          </a:prstGeom>
          <a:noFill/>
          <a:ln w="3175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文本框 30">
            <a:extLst>
              <a:ext uri="{FF2B5EF4-FFF2-40B4-BE49-F238E27FC236}">
                <a16:creationId xmlns:a16="http://schemas.microsoft.com/office/drawing/2014/main" id="{6289569D-A7A3-7702-BF72-E9D47F257A98}"/>
              </a:ext>
            </a:extLst>
          </p:cNvPr>
          <p:cNvSpPr txBox="1"/>
          <p:nvPr/>
        </p:nvSpPr>
        <p:spPr>
          <a:xfrm>
            <a:off x="4615310" y="3938150"/>
            <a:ext cx="38792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r">
              <a:buFont typeface="Arial" panose="020B0604020202020204" pitchFamily="34" charset="0"/>
              <a:buNone/>
            </a:pPr>
            <a:r>
              <a:rPr lang="zh-CN" altLang="en-US" sz="1600" dirty="0">
                <a:solidFill>
                  <a:srgbClr val="C00000"/>
                </a:solidFill>
                <a:latin typeface="+mn-ea"/>
                <a:ea typeface="+mn-ea"/>
              </a:rPr>
              <a:t>？</a:t>
            </a:r>
          </a:p>
        </p:txBody>
      </p:sp>
      <p:sp>
        <p:nvSpPr>
          <p:cNvPr id="32" name="文本框 31">
            <a:extLst>
              <a:ext uri="{FF2B5EF4-FFF2-40B4-BE49-F238E27FC236}">
                <a16:creationId xmlns:a16="http://schemas.microsoft.com/office/drawing/2014/main" id="{00A5ECB6-C24F-7674-A10F-D1990F2F31F9}"/>
              </a:ext>
            </a:extLst>
          </p:cNvPr>
          <p:cNvSpPr txBox="1"/>
          <p:nvPr/>
        </p:nvSpPr>
        <p:spPr>
          <a:xfrm>
            <a:off x="3652323" y="2973776"/>
            <a:ext cx="117981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lumMod val="50000"/>
                  </a:schemeClr>
                </a:solidFill>
                <a:effectLst/>
                <a:uFillTx/>
                <a:latin typeface="+mn-ea"/>
                <a:ea typeface="+mn-ea"/>
                <a:cs typeface="Helvetica Neue"/>
                <a:sym typeface="Helvetica Neue"/>
              </a:rPr>
              <a:t>配置镜像地址</a:t>
            </a:r>
          </a:p>
        </p:txBody>
      </p:sp>
      <p:sp>
        <p:nvSpPr>
          <p:cNvPr id="37" name="文本框 36">
            <a:extLst>
              <a:ext uri="{FF2B5EF4-FFF2-40B4-BE49-F238E27FC236}">
                <a16:creationId xmlns:a16="http://schemas.microsoft.com/office/drawing/2014/main" id="{9EFC8C7D-344A-229F-EA1D-CAF6C226A2D5}"/>
              </a:ext>
            </a:extLst>
          </p:cNvPr>
          <p:cNvSpPr txBox="1"/>
          <p:nvPr/>
        </p:nvSpPr>
        <p:spPr>
          <a:xfrm>
            <a:off x="5276056" y="1463125"/>
            <a:ext cx="164147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应用软件分层</a:t>
            </a:r>
          </a:p>
        </p:txBody>
      </p:sp>
      <p:cxnSp>
        <p:nvCxnSpPr>
          <p:cNvPr id="38" name="直线箭头连接符 37">
            <a:extLst>
              <a:ext uri="{FF2B5EF4-FFF2-40B4-BE49-F238E27FC236}">
                <a16:creationId xmlns:a16="http://schemas.microsoft.com/office/drawing/2014/main" id="{A66846CB-58AB-0029-41D1-882AB37A2796}"/>
              </a:ext>
            </a:extLst>
          </p:cNvPr>
          <p:cNvCxnSpPr>
            <a:cxnSpLocks/>
          </p:cNvCxnSpPr>
          <p:nvPr/>
        </p:nvCxnSpPr>
        <p:spPr>
          <a:xfrm>
            <a:off x="3221628" y="4576768"/>
            <a:ext cx="665198" cy="0"/>
          </a:xfrm>
          <a:prstGeom prst="straightConnector1">
            <a:avLst/>
          </a:prstGeom>
          <a:noFill/>
          <a:ln w="3175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文本框 38">
            <a:extLst>
              <a:ext uri="{FF2B5EF4-FFF2-40B4-BE49-F238E27FC236}">
                <a16:creationId xmlns:a16="http://schemas.microsoft.com/office/drawing/2014/main" id="{D3415D16-7452-F605-684D-69B91BC86AD3}"/>
              </a:ext>
            </a:extLst>
          </p:cNvPr>
          <p:cNvSpPr txBox="1"/>
          <p:nvPr/>
        </p:nvSpPr>
        <p:spPr>
          <a:xfrm>
            <a:off x="2803324" y="4407491"/>
            <a:ext cx="38792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r">
              <a:buFont typeface="Arial" panose="020B0604020202020204" pitchFamily="34" charset="0"/>
              <a:buNone/>
            </a:pPr>
            <a:r>
              <a:rPr lang="zh-CN" altLang="en-US" sz="1600" dirty="0">
                <a:solidFill>
                  <a:srgbClr val="C00000"/>
                </a:solidFill>
                <a:latin typeface="+mn-ea"/>
                <a:ea typeface="+mn-ea"/>
              </a:rPr>
              <a:t>？</a:t>
            </a:r>
          </a:p>
        </p:txBody>
      </p:sp>
      <p:sp>
        <p:nvSpPr>
          <p:cNvPr id="43" name="文本框 42">
            <a:extLst>
              <a:ext uri="{FF2B5EF4-FFF2-40B4-BE49-F238E27FC236}">
                <a16:creationId xmlns:a16="http://schemas.microsoft.com/office/drawing/2014/main" id="{B71CDCB0-54A0-D425-25A7-74ED851659DD}"/>
              </a:ext>
            </a:extLst>
          </p:cNvPr>
          <p:cNvSpPr txBox="1"/>
          <p:nvPr/>
        </p:nvSpPr>
        <p:spPr>
          <a:xfrm>
            <a:off x="6620256" y="5372282"/>
            <a:ext cx="141427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1" lang="zh-CN" altLang="en-US" sz="1600" b="0" dirty="0">
                <a:solidFill>
                  <a:srgbClr val="0060FF"/>
                </a:solidFill>
                <a:latin typeface="+mn-ea"/>
                <a:ea typeface="+mn-ea"/>
                <a:cs typeface="Helvetica Neue Medium"/>
                <a:sym typeface="Helvetica Neue Medium"/>
              </a:rPr>
              <a:t>如何定义？</a:t>
            </a:r>
            <a:endParaRPr kumimoji="1" lang="zh-CN" altLang="en-US" sz="1600" b="0" dirty="0">
              <a:solidFill>
                <a:srgbClr val="FFFFFF"/>
              </a:solidFill>
              <a:latin typeface="+mn-ea"/>
              <a:ea typeface="+mn-ea"/>
              <a:cs typeface="Helvetica Neue Medium"/>
              <a:sym typeface="Helvetica Neue Medium"/>
            </a:endParaRPr>
          </a:p>
        </p:txBody>
      </p:sp>
      <p:sp>
        <p:nvSpPr>
          <p:cNvPr id="44" name="文本框 43">
            <a:extLst>
              <a:ext uri="{FF2B5EF4-FFF2-40B4-BE49-F238E27FC236}">
                <a16:creationId xmlns:a16="http://schemas.microsoft.com/office/drawing/2014/main" id="{B6F15B81-169F-1211-7742-AE3EE4B88CE9}"/>
              </a:ext>
            </a:extLst>
          </p:cNvPr>
          <p:cNvSpPr txBox="1"/>
          <p:nvPr/>
        </p:nvSpPr>
        <p:spPr>
          <a:xfrm>
            <a:off x="4182150" y="5370423"/>
            <a:ext cx="1657916"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1" lang="zh-CN" altLang="en-US" sz="1600" b="0" dirty="0">
                <a:solidFill>
                  <a:srgbClr val="C00000"/>
                </a:solidFill>
                <a:latin typeface="+mn-ea"/>
                <a:ea typeface="+mn-ea"/>
                <a:cs typeface="Helvetica Neue Medium"/>
                <a:sym typeface="Helvetica Neue Medium"/>
              </a:rPr>
              <a:t>如何编排执行？</a:t>
            </a:r>
          </a:p>
        </p:txBody>
      </p:sp>
    </p:spTree>
    <p:extLst>
      <p:ext uri="{BB962C8B-B14F-4D97-AF65-F5344CB8AC3E}">
        <p14:creationId xmlns:p14="http://schemas.microsoft.com/office/powerpoint/2010/main" val="142785321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11</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8" name="图片 7">
            <a:extLst>
              <a:ext uri="{FF2B5EF4-FFF2-40B4-BE49-F238E27FC236}">
                <a16:creationId xmlns:a16="http://schemas.microsoft.com/office/drawing/2014/main" id="{66E48130-4861-0CFA-7B00-64FF1ABC861F}"/>
              </a:ext>
            </a:extLst>
          </p:cNvPr>
          <p:cNvPicPr>
            <a:picLocks noChangeAspect="1"/>
          </p:cNvPicPr>
          <p:nvPr/>
        </p:nvPicPr>
        <p:blipFill>
          <a:blip r:embed="rId3"/>
          <a:stretch>
            <a:fillRect/>
          </a:stretch>
        </p:blipFill>
        <p:spPr>
          <a:xfrm>
            <a:off x="981465" y="3086135"/>
            <a:ext cx="2205902" cy="685730"/>
          </a:xfrm>
          <a:prstGeom prst="rect">
            <a:avLst/>
          </a:prstGeom>
        </p:spPr>
      </p:pic>
      <p:sp>
        <p:nvSpPr>
          <p:cNvPr id="12" name="矩形 11">
            <a:extLst>
              <a:ext uri="{FF2B5EF4-FFF2-40B4-BE49-F238E27FC236}">
                <a16:creationId xmlns:a16="http://schemas.microsoft.com/office/drawing/2014/main" id="{F9E01506-7059-0778-C71B-B8CCCC355001}"/>
              </a:ext>
            </a:extLst>
          </p:cNvPr>
          <p:cNvSpPr/>
          <p:nvPr/>
        </p:nvSpPr>
        <p:spPr>
          <a:xfrm>
            <a:off x="6590419" y="3771866"/>
            <a:ext cx="5095683" cy="1158843"/>
          </a:xfrm>
          <a:prstGeom prst="rect">
            <a:avLst/>
          </a:prstGeom>
        </p:spPr>
        <p:txBody>
          <a:bodyPr wrap="square">
            <a:spAutoFit/>
          </a:bodyPr>
          <a:lstStyle/>
          <a:p>
            <a:pPr marL="285750" indent="-285750" algn="l">
              <a:lnSpc>
                <a:spcPct val="150000"/>
              </a:lnSpc>
              <a:buFontTx/>
              <a:buChar char="-"/>
            </a:pPr>
            <a:r>
              <a:rPr lang="zh-CN" altLang="en-US" sz="1600" b="0" dirty="0">
                <a:solidFill>
                  <a:schemeClr val="tx1">
                    <a:lumMod val="85000"/>
                    <a:lumOff val="15000"/>
                  </a:schemeClr>
                </a:solidFill>
                <a:latin typeface="+mn-ea"/>
                <a:ea typeface="+mn-ea"/>
                <a:cs typeface="+mn-cs"/>
                <a:sym typeface="腾讯体 W7"/>
              </a:rPr>
              <a:t>通用 </a:t>
            </a:r>
            <a:r>
              <a:rPr lang="en-US" altLang="zh-CN" sz="1600" b="0" dirty="0">
                <a:solidFill>
                  <a:schemeClr val="tx1">
                    <a:lumMod val="85000"/>
                    <a:lumOff val="15000"/>
                  </a:schemeClr>
                </a:solidFill>
                <a:latin typeface="+mn-ea"/>
                <a:ea typeface="+mn-ea"/>
                <a:cs typeface="+mn-cs"/>
                <a:sym typeface="腾讯体 W7"/>
              </a:rPr>
              <a:t>K8s</a:t>
            </a:r>
            <a:r>
              <a:rPr lang="zh-CN" altLang="en-US" sz="1600" b="0" dirty="0">
                <a:solidFill>
                  <a:schemeClr val="tx1">
                    <a:lumMod val="85000"/>
                    <a:lumOff val="15000"/>
                  </a:schemeClr>
                </a:solidFill>
                <a:latin typeface="+mn-ea"/>
                <a:ea typeface="+mn-ea"/>
                <a:cs typeface="+mn-cs"/>
                <a:sym typeface="腾讯体 W7"/>
              </a:rPr>
              <a:t> 包管理器，腾讯云 </a:t>
            </a:r>
            <a:r>
              <a:rPr lang="en-US" altLang="zh-CN" sz="1600" b="0" dirty="0">
                <a:solidFill>
                  <a:schemeClr val="tx1">
                    <a:lumMod val="85000"/>
                    <a:lumOff val="15000"/>
                  </a:schemeClr>
                </a:solidFill>
                <a:latin typeface="+mn-ea"/>
                <a:ea typeface="+mn-ea"/>
                <a:cs typeface="+mn-cs"/>
                <a:sym typeface="腾讯体 W7"/>
              </a:rPr>
              <a:t>TKE</a:t>
            </a:r>
            <a:r>
              <a:rPr lang="zh-CN" altLang="en-US" sz="1600" b="0" dirty="0">
                <a:solidFill>
                  <a:schemeClr val="tx1">
                    <a:lumMod val="85000"/>
                    <a:lumOff val="15000"/>
                  </a:schemeClr>
                </a:solidFill>
                <a:latin typeface="+mn-ea"/>
                <a:ea typeface="+mn-ea"/>
                <a:cs typeface="+mn-cs"/>
                <a:sym typeface="腾讯体 W7"/>
              </a:rPr>
              <a:t> 原生支持</a:t>
            </a:r>
            <a:endParaRPr lang="en-US" altLang="zh-CN" sz="1600" b="0" dirty="0">
              <a:solidFill>
                <a:schemeClr val="tx1">
                  <a:lumMod val="85000"/>
                  <a:lumOff val="15000"/>
                </a:schemeClr>
              </a:solidFill>
              <a:latin typeface="+mn-ea"/>
              <a:ea typeface="+mn-ea"/>
              <a:cs typeface="+mn-cs"/>
              <a:sym typeface="腾讯体 W7"/>
            </a:endParaRPr>
          </a:p>
          <a:p>
            <a:pPr marL="285750" indent="-285750" algn="l">
              <a:lnSpc>
                <a:spcPct val="150000"/>
              </a:lnSpc>
              <a:buFontTx/>
              <a:buChar char="-"/>
            </a:pPr>
            <a:r>
              <a:rPr lang="zh-CN" altLang="en-US" sz="1600" b="0" dirty="0">
                <a:solidFill>
                  <a:schemeClr val="tx1">
                    <a:lumMod val="85000"/>
                    <a:lumOff val="15000"/>
                  </a:schemeClr>
                </a:solidFill>
                <a:latin typeface="+mn-lt"/>
                <a:ea typeface="+mn-ea"/>
                <a:cs typeface="+mn-cs"/>
                <a:sym typeface="腾讯体 W7"/>
              </a:rPr>
              <a:t>使用 </a:t>
            </a:r>
            <a:r>
              <a:rPr lang="zh-CN" altLang="en-US" sz="1600" b="0" dirty="0">
                <a:solidFill>
                  <a:srgbClr val="0060FF"/>
                </a:solidFill>
                <a:latin typeface="+mn-lt"/>
                <a:ea typeface="+mn-ea"/>
                <a:cs typeface="+mn-cs"/>
                <a:sym typeface="腾讯体 W7"/>
              </a:rPr>
              <a:t>模板语言 </a:t>
            </a:r>
            <a:r>
              <a:rPr lang="zh-CN" altLang="en-US" sz="1600" b="0" dirty="0">
                <a:solidFill>
                  <a:schemeClr val="tx1">
                    <a:lumMod val="75000"/>
                    <a:lumOff val="25000"/>
                  </a:schemeClr>
                </a:solidFill>
                <a:latin typeface="+mn-lt"/>
                <a:ea typeface="+mn-ea"/>
                <a:cs typeface="+mn-cs"/>
                <a:sym typeface="腾讯体 W7"/>
              </a:rPr>
              <a:t>定义</a:t>
            </a:r>
            <a:r>
              <a:rPr lang="zh-CN" altLang="en-US" sz="1600" b="0" dirty="0">
                <a:solidFill>
                  <a:schemeClr val="tx1">
                    <a:lumMod val="85000"/>
                    <a:lumOff val="15000"/>
                  </a:schemeClr>
                </a:solidFill>
                <a:latin typeface="+mn-lt"/>
                <a:ea typeface="+mn-ea"/>
                <a:cs typeface="+mn-cs"/>
                <a:sym typeface="腾讯体 W7"/>
              </a:rPr>
              <a:t> </a:t>
            </a:r>
            <a:r>
              <a:rPr lang="en-US" altLang="zh-CN" sz="1600" b="0" dirty="0">
                <a:solidFill>
                  <a:schemeClr val="tx1">
                    <a:lumMod val="85000"/>
                    <a:lumOff val="15000"/>
                  </a:schemeClr>
                </a:solidFill>
                <a:latin typeface="+mn-lt"/>
                <a:ea typeface="+mn-ea"/>
                <a:cs typeface="+mn-cs"/>
                <a:sym typeface="腾讯体 W7"/>
              </a:rPr>
              <a:t>K8s</a:t>
            </a:r>
            <a:r>
              <a:rPr lang="zh-CN" altLang="en-US" sz="1600" b="0" dirty="0">
                <a:solidFill>
                  <a:schemeClr val="tx1">
                    <a:lumMod val="85000"/>
                    <a:lumOff val="15000"/>
                  </a:schemeClr>
                </a:solidFill>
                <a:latin typeface="+mn-lt"/>
                <a:ea typeface="+mn-ea"/>
                <a:cs typeface="+mn-cs"/>
                <a:sym typeface="腾讯体 W7"/>
              </a:rPr>
              <a:t> 配置文件，支持传入变量</a:t>
            </a:r>
            <a:endParaRPr lang="en-US" altLang="zh-CN" sz="1600" b="0" dirty="0">
              <a:solidFill>
                <a:schemeClr val="tx1">
                  <a:lumMod val="85000"/>
                  <a:lumOff val="15000"/>
                </a:schemeClr>
              </a:solidFill>
              <a:latin typeface="+mn-lt"/>
              <a:ea typeface="+mn-ea"/>
              <a:cs typeface="+mn-cs"/>
              <a:sym typeface="腾讯体 W7"/>
            </a:endParaRPr>
          </a:p>
          <a:p>
            <a:pPr marL="285750" indent="-285750" algn="l">
              <a:lnSpc>
                <a:spcPct val="150000"/>
              </a:lnSpc>
              <a:buFontTx/>
              <a:buChar char="-"/>
            </a:pPr>
            <a:endParaRPr lang="en-US" altLang="zh-CN" sz="1600" b="0" dirty="0">
              <a:solidFill>
                <a:schemeClr val="tx1"/>
              </a:solidFill>
              <a:latin typeface="+mn-lt"/>
              <a:ea typeface="+mn-ea"/>
              <a:cs typeface="+mn-cs"/>
              <a:sym typeface="腾讯体 W7"/>
            </a:endParaRPr>
          </a:p>
        </p:txBody>
      </p:sp>
      <p:sp>
        <p:nvSpPr>
          <p:cNvPr id="4" name="文本框 3">
            <a:extLst>
              <a:ext uri="{FF2B5EF4-FFF2-40B4-BE49-F238E27FC236}">
                <a16:creationId xmlns:a16="http://schemas.microsoft.com/office/drawing/2014/main" id="{731BC1D2-8322-61A4-C58B-203DAC19D4F6}"/>
              </a:ext>
            </a:extLst>
          </p:cNvPr>
          <p:cNvSpPr txBox="1"/>
          <p:nvPr/>
        </p:nvSpPr>
        <p:spPr>
          <a:xfrm>
            <a:off x="747583" y="3824625"/>
            <a:ext cx="5190571" cy="789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lnSpc>
                <a:spcPct val="150000"/>
              </a:lnSpc>
              <a:buFontTx/>
              <a:buChar char="-"/>
            </a:pPr>
            <a:r>
              <a:rPr lang="zh-CN" altLang="en-US" sz="1600" b="0" dirty="0">
                <a:solidFill>
                  <a:schemeClr val="tx1"/>
                </a:solidFill>
                <a:latin typeface="+mn-lt"/>
                <a:ea typeface="+mn-ea"/>
                <a:cs typeface="+mn-cs"/>
                <a:sym typeface="腾讯体 W7"/>
              </a:rPr>
              <a:t>业界通用的云资源管理工具</a:t>
            </a:r>
            <a:endParaRPr lang="en-US" altLang="zh-CN" sz="1600" b="0" dirty="0">
              <a:solidFill>
                <a:schemeClr val="tx1"/>
              </a:solidFill>
              <a:latin typeface="+mn-lt"/>
              <a:ea typeface="+mn-ea"/>
              <a:cs typeface="+mn-cs"/>
              <a:sym typeface="腾讯体 W7"/>
            </a:endParaRPr>
          </a:p>
          <a:p>
            <a:pPr marL="342900" indent="-342900" algn="l">
              <a:lnSpc>
                <a:spcPct val="150000"/>
              </a:lnSpc>
              <a:buFontTx/>
              <a:buChar char="-"/>
            </a:pPr>
            <a:r>
              <a:rPr lang="zh-CN" altLang="en-US" sz="1600" b="0" dirty="0">
                <a:solidFill>
                  <a:schemeClr val="tx1"/>
                </a:solidFill>
                <a:latin typeface="+mn-lt"/>
                <a:ea typeface="+mn-ea"/>
                <a:cs typeface="+mn-cs"/>
                <a:sym typeface="腾讯体 W7"/>
              </a:rPr>
              <a:t>提供 </a:t>
            </a:r>
            <a:r>
              <a:rPr lang="zh-CN" altLang="en-US" sz="1600" b="0" dirty="0">
                <a:solidFill>
                  <a:srgbClr val="0060FF"/>
                </a:solidFill>
                <a:latin typeface="+mn-lt"/>
                <a:ea typeface="+mn-ea"/>
                <a:cs typeface="+mn-cs"/>
                <a:sym typeface="腾讯体 W7"/>
              </a:rPr>
              <a:t>模板语言 </a:t>
            </a:r>
            <a:r>
              <a:rPr lang="zh-CN" altLang="en-US" sz="1600" b="0" dirty="0">
                <a:solidFill>
                  <a:schemeClr val="tx1"/>
                </a:solidFill>
                <a:latin typeface="+mn-lt"/>
                <a:ea typeface="+mn-ea"/>
                <a:cs typeface="+mn-cs"/>
                <a:sym typeface="腾讯体 W7"/>
              </a:rPr>
              <a:t>定义云资源</a:t>
            </a:r>
            <a:r>
              <a:rPr lang="zh-CN" altLang="en-US" sz="1600" b="0" dirty="0">
                <a:solidFill>
                  <a:schemeClr val="tx1">
                    <a:lumMod val="85000"/>
                    <a:lumOff val="15000"/>
                  </a:schemeClr>
                </a:solidFill>
                <a:latin typeface="+mn-lt"/>
                <a:ea typeface="+mn-ea"/>
                <a:cs typeface="+mn-cs"/>
                <a:sym typeface="腾讯体 W7"/>
              </a:rPr>
              <a:t>，支持传入变量</a:t>
            </a:r>
            <a:endParaRPr lang="en-US" altLang="zh-CN" sz="1600" b="0" dirty="0">
              <a:solidFill>
                <a:schemeClr val="tx1"/>
              </a:solidFill>
              <a:latin typeface="+mn-lt"/>
              <a:ea typeface="+mn-ea"/>
              <a:cs typeface="+mn-cs"/>
              <a:sym typeface="腾讯体 W7"/>
            </a:endParaRPr>
          </a:p>
        </p:txBody>
      </p:sp>
      <p:sp>
        <p:nvSpPr>
          <p:cNvPr id="7" name="矩形 6">
            <a:extLst>
              <a:ext uri="{FF2B5EF4-FFF2-40B4-BE49-F238E27FC236}">
                <a16:creationId xmlns:a16="http://schemas.microsoft.com/office/drawing/2014/main" id="{12811F26-C3AB-A968-AB76-5D5708F10F54}"/>
              </a:ext>
            </a:extLst>
          </p:cNvPr>
          <p:cNvSpPr/>
          <p:nvPr/>
        </p:nvSpPr>
        <p:spPr>
          <a:xfrm>
            <a:off x="747583" y="2491328"/>
            <a:ext cx="1761441" cy="404103"/>
          </a:xfrm>
          <a:prstGeom prst="rect">
            <a:avLst/>
          </a:prstGeom>
          <a:solidFill>
            <a:srgbClr val="DFE7FB"/>
          </a:solidFill>
          <a:ln w="12700">
            <a:miter lim="400000"/>
          </a:ln>
        </p:spPr>
        <p:txBody>
          <a:bodyPr lIns="50800" tIns="50800" rIns="50800" bIns="50800" rtlCol="0" anchor="ctr"/>
          <a:lstStyle/>
          <a:p>
            <a:r>
              <a:rPr kumimoji="1" lang="en-US" altLang="zh-CN" sz="1800" b="0" dirty="0">
                <a:solidFill>
                  <a:srgbClr val="0060FF"/>
                </a:solidFill>
                <a:latin typeface="+mj-ea"/>
                <a:ea typeface="+mj-ea"/>
                <a:cs typeface="Helvetica Neue Medium"/>
                <a:sym typeface="Helvetica Neue Medium"/>
              </a:rPr>
              <a:t>IaaS</a:t>
            </a:r>
            <a:r>
              <a:rPr kumimoji="1" lang="zh-CN" altLang="en-US" sz="1800" b="0" dirty="0">
                <a:solidFill>
                  <a:srgbClr val="0060FF"/>
                </a:solidFill>
                <a:latin typeface="+mj-ea"/>
                <a:ea typeface="+mj-ea"/>
                <a:cs typeface="Helvetica Neue Medium"/>
                <a:sym typeface="Helvetica Neue Medium"/>
              </a:rPr>
              <a:t> </a:t>
            </a:r>
            <a:r>
              <a:rPr kumimoji="1" lang="en-US" altLang="zh-CN" sz="1800" b="0" dirty="0">
                <a:solidFill>
                  <a:srgbClr val="0060FF"/>
                </a:solidFill>
                <a:latin typeface="+mj-ea"/>
                <a:ea typeface="+mj-ea"/>
                <a:cs typeface="Helvetica Neue Medium"/>
                <a:sym typeface="Helvetica Neue Medium"/>
              </a:rPr>
              <a:t>/</a:t>
            </a:r>
            <a:r>
              <a:rPr kumimoji="1" lang="zh-CN" altLang="en-US" sz="1800" b="0" dirty="0">
                <a:solidFill>
                  <a:srgbClr val="0060FF"/>
                </a:solidFill>
                <a:latin typeface="+mj-ea"/>
                <a:ea typeface="+mj-ea"/>
                <a:cs typeface="Helvetica Neue Medium"/>
                <a:sym typeface="Helvetica Neue Medium"/>
              </a:rPr>
              <a:t> </a:t>
            </a:r>
            <a:r>
              <a:rPr kumimoji="1" lang="en-US" altLang="zh-CN" sz="1800" b="0" dirty="0">
                <a:solidFill>
                  <a:srgbClr val="0060FF"/>
                </a:solidFill>
                <a:latin typeface="+mj-ea"/>
                <a:ea typeface="+mj-ea"/>
                <a:cs typeface="Helvetica Neue Medium"/>
                <a:sym typeface="Helvetica Neue Medium"/>
              </a:rPr>
              <a:t>PaaS</a:t>
            </a:r>
            <a:endParaRPr kumimoji="1" lang="zh-CN" altLang="en-US" sz="1600" b="0" dirty="0">
              <a:solidFill>
                <a:srgbClr val="0060FF"/>
              </a:solidFill>
              <a:latin typeface="+mj-ea"/>
              <a:ea typeface="+mj-ea"/>
              <a:cs typeface="Helvetica Neue Medium"/>
              <a:sym typeface="Helvetica Neue Medium"/>
            </a:endParaRPr>
          </a:p>
        </p:txBody>
      </p:sp>
      <p:sp>
        <p:nvSpPr>
          <p:cNvPr id="9" name="矩形 8">
            <a:extLst>
              <a:ext uri="{FF2B5EF4-FFF2-40B4-BE49-F238E27FC236}">
                <a16:creationId xmlns:a16="http://schemas.microsoft.com/office/drawing/2014/main" id="{8DA96294-1689-AC9D-2639-C269B4F0AB8A}"/>
              </a:ext>
            </a:extLst>
          </p:cNvPr>
          <p:cNvSpPr/>
          <p:nvPr/>
        </p:nvSpPr>
        <p:spPr>
          <a:xfrm>
            <a:off x="6438606" y="2491328"/>
            <a:ext cx="1647042" cy="404103"/>
          </a:xfrm>
          <a:prstGeom prst="rect">
            <a:avLst/>
          </a:prstGeom>
          <a:solidFill>
            <a:srgbClr val="DFE7FB"/>
          </a:solidFill>
          <a:ln w="12700">
            <a:miter lim="400000"/>
          </a:ln>
        </p:spPr>
        <p:txBody>
          <a:bodyPr lIns="50800" tIns="50800" rIns="50800" bIns="50800" rtlCol="0" anchor="ctr"/>
          <a:lstStyle/>
          <a:p>
            <a:r>
              <a:rPr kumimoji="1" lang="en-US" altLang="zh-CN" sz="1800" b="0" dirty="0">
                <a:solidFill>
                  <a:srgbClr val="0060FF"/>
                </a:solidFill>
                <a:latin typeface="+mj-ea"/>
                <a:ea typeface="+mj-ea"/>
                <a:cs typeface="Helvetica Neue Medium"/>
                <a:sym typeface="Helvetica Neue Medium"/>
              </a:rPr>
              <a:t>K8s</a:t>
            </a:r>
            <a:r>
              <a:rPr kumimoji="1" lang="zh-CN" altLang="en-US" sz="1800" b="0" dirty="0">
                <a:solidFill>
                  <a:srgbClr val="0060FF"/>
                </a:solidFill>
                <a:latin typeface="+mj-ea"/>
                <a:ea typeface="+mj-ea"/>
                <a:cs typeface="Helvetica Neue Medium"/>
                <a:sym typeface="Helvetica Neue Medium"/>
              </a:rPr>
              <a:t> 配置</a:t>
            </a:r>
            <a:endParaRPr kumimoji="1" lang="zh-CN" altLang="en-US" sz="1600" b="0" dirty="0">
              <a:solidFill>
                <a:srgbClr val="0060FF"/>
              </a:solidFill>
              <a:latin typeface="+mj-ea"/>
              <a:ea typeface="+mj-ea"/>
              <a:cs typeface="Helvetica Neue Medium"/>
              <a:sym typeface="Helvetica Neue Medium"/>
            </a:endParaRPr>
          </a:p>
        </p:txBody>
      </p:sp>
      <p:sp>
        <p:nvSpPr>
          <p:cNvPr id="3" name="矩形 2">
            <a:extLst>
              <a:ext uri="{FF2B5EF4-FFF2-40B4-BE49-F238E27FC236}">
                <a16:creationId xmlns:a16="http://schemas.microsoft.com/office/drawing/2014/main" id="{3ECCB773-0793-63C3-7832-E7CD40D6907D}"/>
              </a:ext>
            </a:extLst>
          </p:cNvPr>
          <p:cNvSpPr/>
          <p:nvPr/>
        </p:nvSpPr>
        <p:spPr>
          <a:xfrm>
            <a:off x="614995" y="1069040"/>
            <a:ext cx="3447423" cy="584134"/>
          </a:xfrm>
          <a:prstGeom prst="rect">
            <a:avLst/>
          </a:prstGeom>
        </p:spPr>
        <p:txBody>
          <a:bodyPr wrap="square">
            <a:spAutoFit/>
          </a:bodyPr>
          <a:lstStyle/>
          <a:p>
            <a:pPr algn="l" defTabSz="825500">
              <a:lnSpc>
                <a:spcPct val="150000"/>
              </a:lnSpc>
            </a:pP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开发者如何定义？</a:t>
            </a:r>
            <a:endPar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endParaRPr>
          </a:p>
        </p:txBody>
      </p:sp>
      <p:pic>
        <p:nvPicPr>
          <p:cNvPr id="6" name="图片 5">
            <a:extLst>
              <a:ext uri="{FF2B5EF4-FFF2-40B4-BE49-F238E27FC236}">
                <a16:creationId xmlns:a16="http://schemas.microsoft.com/office/drawing/2014/main" id="{65C3DCC3-0ABD-EB23-3DF8-848E86107159}"/>
              </a:ext>
            </a:extLst>
          </p:cNvPr>
          <p:cNvPicPr>
            <a:picLocks noChangeAspect="1"/>
          </p:cNvPicPr>
          <p:nvPr/>
        </p:nvPicPr>
        <p:blipFill>
          <a:blip r:embed="rId4"/>
          <a:stretch>
            <a:fillRect/>
          </a:stretch>
        </p:blipFill>
        <p:spPr>
          <a:xfrm>
            <a:off x="6590419" y="3033376"/>
            <a:ext cx="2278942" cy="791250"/>
          </a:xfrm>
          <a:prstGeom prst="rect">
            <a:avLst/>
          </a:prstGeom>
        </p:spPr>
      </p:pic>
    </p:spTree>
    <p:extLst>
      <p:ext uri="{BB962C8B-B14F-4D97-AF65-F5344CB8AC3E}">
        <p14:creationId xmlns:p14="http://schemas.microsoft.com/office/powerpoint/2010/main" val="171008653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F87FEA49-1AE2-9E16-FD56-467EBE81BDE7}"/>
              </a:ext>
            </a:extLst>
          </p:cNvPr>
          <p:cNvSpPr/>
          <p:nvPr/>
        </p:nvSpPr>
        <p:spPr>
          <a:xfrm>
            <a:off x="1502216" y="2129884"/>
            <a:ext cx="9189155" cy="2986036"/>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a:xfrm>
            <a:off x="11686100" y="6539962"/>
            <a:ext cx="232435" cy="225703"/>
          </a:xfrm>
        </p:spPr>
        <p:txBody>
          <a:bodyPr/>
          <a:lstStyle/>
          <a:p>
            <a:fld id="{86CB4B4D-7CA3-9044-876B-883B54F8677D}" type="slidenum">
              <a:rPr lang="en-US" altLang="zh-CN" smtClean="0"/>
              <a:pPr/>
              <a:t>12</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graphicFrame>
        <p:nvGraphicFramePr>
          <p:cNvPr id="26" name="表格 3">
            <a:extLst>
              <a:ext uri="{FF2B5EF4-FFF2-40B4-BE49-F238E27FC236}">
                <a16:creationId xmlns:a16="http://schemas.microsoft.com/office/drawing/2014/main" id="{8F5367D3-CA80-BC64-8804-9D0C083218DA}"/>
              </a:ext>
            </a:extLst>
          </p:cNvPr>
          <p:cNvGraphicFramePr>
            <a:graphicFrameLocks noGrp="1"/>
          </p:cNvGraphicFramePr>
          <p:nvPr>
            <p:extLst>
              <p:ext uri="{D42A27DB-BD31-4B8C-83A1-F6EECF244321}">
                <p14:modId xmlns:p14="http://schemas.microsoft.com/office/powerpoint/2010/main" val="3209343948"/>
              </p:ext>
            </p:extLst>
          </p:nvPr>
        </p:nvGraphicFramePr>
        <p:xfrm>
          <a:off x="3947590" y="3366490"/>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b="0" i="0" u="none" strike="noStrike" cap="none" spc="0" baseline="0" dirty="0">
                          <a:solidFill>
                            <a:schemeClr val="tx1">
                              <a:lumMod val="75000"/>
                              <a:lumOff val="25000"/>
                            </a:schemeClr>
                          </a:solidFill>
                          <a:effectLst/>
                          <a:uFillTx/>
                          <a:latin typeface="+mn-lt"/>
                          <a:ea typeface="+mn-ea"/>
                          <a:cs typeface="+mn-cs"/>
                          <a:sym typeface="Helvetica Neue Light"/>
                        </a:rPr>
                        <a:t>K8s</a:t>
                      </a:r>
                      <a:r>
                        <a:rPr lang="zh-CN" altLang="en-US" sz="1800" b="0" i="0" u="none" strike="noStrike" cap="none" spc="0" baseline="0" dirty="0">
                          <a:solidFill>
                            <a:schemeClr val="tx1">
                              <a:lumMod val="75000"/>
                              <a:lumOff val="25000"/>
                            </a:schemeClr>
                          </a:solidFill>
                          <a:effectLst/>
                          <a:uFillTx/>
                          <a:latin typeface="+mn-lt"/>
                          <a:ea typeface="+mn-ea"/>
                          <a:cs typeface="+mn-cs"/>
                          <a:sym typeface="Helvetica Neue Light"/>
                        </a:rPr>
                        <a:t> 配置</a:t>
                      </a:r>
                      <a:endParaRPr lang="zh-CN" altLang="en-US" sz="18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Helm</a:t>
                      </a:r>
                      <a:r>
                        <a:rPr lang="zh-CN" altLang="en-US" sz="1800" dirty="0">
                          <a:solidFill>
                            <a:srgbClr val="0060FF"/>
                          </a:solidFill>
                        </a:rPr>
                        <a:t> </a:t>
                      </a:r>
                      <a:r>
                        <a:rPr lang="en-US" altLang="zh-CN" sz="1800" dirty="0">
                          <a:solidFill>
                            <a:srgbClr val="0060FF"/>
                          </a:solidFill>
                        </a:rPr>
                        <a:t>Chart</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27" name="表格 26">
            <a:extLst>
              <a:ext uri="{FF2B5EF4-FFF2-40B4-BE49-F238E27FC236}">
                <a16:creationId xmlns:a16="http://schemas.microsoft.com/office/drawing/2014/main" id="{2EDF745F-E6A8-3F35-91FB-F614786EB89E}"/>
              </a:ext>
            </a:extLst>
          </p:cNvPr>
          <p:cNvGraphicFramePr>
            <a:graphicFrameLocks noGrp="1"/>
          </p:cNvGraphicFramePr>
          <p:nvPr>
            <p:extLst>
              <p:ext uri="{D42A27DB-BD31-4B8C-83A1-F6EECF244321}">
                <p14:modId xmlns:p14="http://schemas.microsoft.com/office/powerpoint/2010/main" val="3846510445"/>
              </p:ext>
            </p:extLst>
          </p:nvPr>
        </p:nvGraphicFramePr>
        <p:xfrm>
          <a:off x="3947590" y="4343072"/>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dirty="0">
                          <a:solidFill>
                            <a:schemeClr val="tx1">
                              <a:lumMod val="75000"/>
                              <a:lumOff val="25000"/>
                            </a:schemeClr>
                          </a:solidFill>
                        </a:rPr>
                        <a:t>IaaS</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PaaS</a:t>
                      </a:r>
                      <a:endParaRPr lang="zh-CN" altLang="en-US" sz="18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Terraform</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28" name="表格 27">
            <a:extLst>
              <a:ext uri="{FF2B5EF4-FFF2-40B4-BE49-F238E27FC236}">
                <a16:creationId xmlns:a16="http://schemas.microsoft.com/office/drawing/2014/main" id="{A2FF1C41-80B5-CB61-C9A2-3BFAA4830434}"/>
              </a:ext>
            </a:extLst>
          </p:cNvPr>
          <p:cNvGraphicFramePr>
            <a:graphicFrameLocks noGrp="1"/>
          </p:cNvGraphicFramePr>
          <p:nvPr/>
        </p:nvGraphicFramePr>
        <p:xfrm>
          <a:off x="3947590" y="2431706"/>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marR="0" lvl="0" indent="0" algn="ctr" defTabSz="412771"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800" dirty="0">
                          <a:solidFill>
                            <a:schemeClr val="tx1">
                              <a:lumMod val="75000"/>
                              <a:lumOff val="25000"/>
                            </a:schemeClr>
                          </a:solidFill>
                        </a:rPr>
                        <a:t>应用服务</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zh-CN" altLang="en-US" sz="1800" dirty="0">
                          <a:solidFill>
                            <a:srgbClr val="0060FF"/>
                          </a:solidFill>
                        </a:rPr>
                        <a:t>容器镜像</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cxnSp>
        <p:nvCxnSpPr>
          <p:cNvPr id="29" name="直线箭头连接符 28">
            <a:extLst>
              <a:ext uri="{FF2B5EF4-FFF2-40B4-BE49-F238E27FC236}">
                <a16:creationId xmlns:a16="http://schemas.microsoft.com/office/drawing/2014/main" id="{F69676CC-421E-BAC1-A509-A331DFF01EF0}"/>
              </a:ext>
            </a:extLst>
          </p:cNvPr>
          <p:cNvCxnSpPr>
            <a:cxnSpLocks/>
          </p:cNvCxnSpPr>
          <p:nvPr/>
        </p:nvCxnSpPr>
        <p:spPr>
          <a:xfrm flipV="1">
            <a:off x="5011108" y="2899098"/>
            <a:ext cx="0" cy="467392"/>
          </a:xfrm>
          <a:prstGeom prst="straightConnector1">
            <a:avLst/>
          </a:prstGeom>
          <a:noFill/>
          <a:ln w="317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直线箭头连接符 29">
            <a:extLst>
              <a:ext uri="{FF2B5EF4-FFF2-40B4-BE49-F238E27FC236}">
                <a16:creationId xmlns:a16="http://schemas.microsoft.com/office/drawing/2014/main" id="{BDE43282-E9DD-DA9E-7020-A60D050B99B6}"/>
              </a:ext>
            </a:extLst>
          </p:cNvPr>
          <p:cNvCxnSpPr>
            <a:cxnSpLocks/>
          </p:cNvCxnSpPr>
          <p:nvPr/>
        </p:nvCxnSpPr>
        <p:spPr>
          <a:xfrm flipV="1">
            <a:off x="5011108" y="3833882"/>
            <a:ext cx="0" cy="509190"/>
          </a:xfrm>
          <a:prstGeom prst="straightConnector1">
            <a:avLst/>
          </a:prstGeom>
          <a:noFill/>
          <a:ln w="3175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文本框 30">
            <a:extLst>
              <a:ext uri="{FF2B5EF4-FFF2-40B4-BE49-F238E27FC236}">
                <a16:creationId xmlns:a16="http://schemas.microsoft.com/office/drawing/2014/main" id="{6289569D-A7A3-7702-BF72-E9D47F257A98}"/>
              </a:ext>
            </a:extLst>
          </p:cNvPr>
          <p:cNvSpPr txBox="1"/>
          <p:nvPr/>
        </p:nvSpPr>
        <p:spPr>
          <a:xfrm>
            <a:off x="4615310" y="3938150"/>
            <a:ext cx="38792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r">
              <a:buFont typeface="Arial" panose="020B0604020202020204" pitchFamily="34" charset="0"/>
              <a:buNone/>
            </a:pPr>
            <a:r>
              <a:rPr lang="zh-CN" altLang="en-US" sz="1600" dirty="0">
                <a:solidFill>
                  <a:srgbClr val="C00000"/>
                </a:solidFill>
                <a:latin typeface="+mn-ea"/>
                <a:ea typeface="+mn-ea"/>
              </a:rPr>
              <a:t>？</a:t>
            </a:r>
          </a:p>
        </p:txBody>
      </p:sp>
      <p:sp>
        <p:nvSpPr>
          <p:cNvPr id="32" name="文本框 31">
            <a:extLst>
              <a:ext uri="{FF2B5EF4-FFF2-40B4-BE49-F238E27FC236}">
                <a16:creationId xmlns:a16="http://schemas.microsoft.com/office/drawing/2014/main" id="{00A5ECB6-C24F-7674-A10F-D1990F2F31F9}"/>
              </a:ext>
            </a:extLst>
          </p:cNvPr>
          <p:cNvSpPr txBox="1"/>
          <p:nvPr/>
        </p:nvSpPr>
        <p:spPr>
          <a:xfrm>
            <a:off x="3652323" y="2973776"/>
            <a:ext cx="117981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lumMod val="50000"/>
                  </a:schemeClr>
                </a:solidFill>
                <a:effectLst/>
                <a:uFillTx/>
                <a:latin typeface="+mn-ea"/>
                <a:ea typeface="+mn-ea"/>
                <a:cs typeface="Helvetica Neue"/>
                <a:sym typeface="Helvetica Neue"/>
              </a:rPr>
              <a:t>配置镜像地址</a:t>
            </a:r>
          </a:p>
        </p:txBody>
      </p:sp>
      <p:sp>
        <p:nvSpPr>
          <p:cNvPr id="37" name="文本框 36">
            <a:extLst>
              <a:ext uri="{FF2B5EF4-FFF2-40B4-BE49-F238E27FC236}">
                <a16:creationId xmlns:a16="http://schemas.microsoft.com/office/drawing/2014/main" id="{9EFC8C7D-344A-229F-EA1D-CAF6C226A2D5}"/>
              </a:ext>
            </a:extLst>
          </p:cNvPr>
          <p:cNvSpPr txBox="1"/>
          <p:nvPr/>
        </p:nvSpPr>
        <p:spPr>
          <a:xfrm>
            <a:off x="5276056" y="1463125"/>
            <a:ext cx="164147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应用软件分层</a:t>
            </a:r>
          </a:p>
        </p:txBody>
      </p:sp>
      <p:cxnSp>
        <p:nvCxnSpPr>
          <p:cNvPr id="38" name="直线箭头连接符 37">
            <a:extLst>
              <a:ext uri="{FF2B5EF4-FFF2-40B4-BE49-F238E27FC236}">
                <a16:creationId xmlns:a16="http://schemas.microsoft.com/office/drawing/2014/main" id="{A66846CB-58AB-0029-41D1-882AB37A2796}"/>
              </a:ext>
            </a:extLst>
          </p:cNvPr>
          <p:cNvCxnSpPr>
            <a:cxnSpLocks/>
          </p:cNvCxnSpPr>
          <p:nvPr/>
        </p:nvCxnSpPr>
        <p:spPr>
          <a:xfrm>
            <a:off x="3221628" y="4576768"/>
            <a:ext cx="665198" cy="0"/>
          </a:xfrm>
          <a:prstGeom prst="straightConnector1">
            <a:avLst/>
          </a:prstGeom>
          <a:noFill/>
          <a:ln w="3175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文本框 38">
            <a:extLst>
              <a:ext uri="{FF2B5EF4-FFF2-40B4-BE49-F238E27FC236}">
                <a16:creationId xmlns:a16="http://schemas.microsoft.com/office/drawing/2014/main" id="{D3415D16-7452-F605-684D-69B91BC86AD3}"/>
              </a:ext>
            </a:extLst>
          </p:cNvPr>
          <p:cNvSpPr txBox="1"/>
          <p:nvPr/>
        </p:nvSpPr>
        <p:spPr>
          <a:xfrm>
            <a:off x="2803324" y="4407491"/>
            <a:ext cx="38792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r">
              <a:buFont typeface="Arial" panose="020B0604020202020204" pitchFamily="34" charset="0"/>
              <a:buNone/>
            </a:pPr>
            <a:r>
              <a:rPr lang="zh-CN" altLang="en-US" sz="1600" dirty="0">
                <a:solidFill>
                  <a:srgbClr val="C00000"/>
                </a:solidFill>
                <a:latin typeface="+mn-ea"/>
                <a:ea typeface="+mn-ea"/>
              </a:rPr>
              <a:t>？</a:t>
            </a:r>
          </a:p>
        </p:txBody>
      </p:sp>
      <p:sp>
        <p:nvSpPr>
          <p:cNvPr id="3" name="文本框 2">
            <a:extLst>
              <a:ext uri="{FF2B5EF4-FFF2-40B4-BE49-F238E27FC236}">
                <a16:creationId xmlns:a16="http://schemas.microsoft.com/office/drawing/2014/main" id="{F8E7D8F0-809B-843F-9A23-5C462D7A52EA}"/>
              </a:ext>
            </a:extLst>
          </p:cNvPr>
          <p:cNvSpPr txBox="1"/>
          <p:nvPr/>
        </p:nvSpPr>
        <p:spPr>
          <a:xfrm>
            <a:off x="4182150" y="5370423"/>
            <a:ext cx="1657916"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1" lang="zh-CN" altLang="en-US" sz="1600" b="0" dirty="0">
                <a:solidFill>
                  <a:srgbClr val="C00000"/>
                </a:solidFill>
                <a:latin typeface="+mn-ea"/>
                <a:ea typeface="+mn-ea"/>
                <a:cs typeface="Helvetica Neue Medium"/>
                <a:sym typeface="Helvetica Neue Medium"/>
              </a:rPr>
              <a:t>如何编排执行？</a:t>
            </a:r>
          </a:p>
        </p:txBody>
      </p:sp>
    </p:spTree>
    <p:extLst>
      <p:ext uri="{BB962C8B-B14F-4D97-AF65-F5344CB8AC3E}">
        <p14:creationId xmlns:p14="http://schemas.microsoft.com/office/powerpoint/2010/main" val="348961214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a:xfrm>
            <a:off x="11204455" y="6528282"/>
            <a:ext cx="232435" cy="225703"/>
          </a:xfrm>
        </p:spPr>
        <p:txBody>
          <a:bodyPr/>
          <a:lstStyle/>
          <a:p>
            <a:fld id="{86CB4B4D-7CA3-9044-876B-883B54F8677D}" type="slidenum">
              <a:rPr lang="en-US" altLang="zh-CN" smtClean="0"/>
              <a:pPr/>
              <a:t>13</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sp>
        <p:nvSpPr>
          <p:cNvPr id="12" name="矩形 11">
            <a:extLst>
              <a:ext uri="{FF2B5EF4-FFF2-40B4-BE49-F238E27FC236}">
                <a16:creationId xmlns:a16="http://schemas.microsoft.com/office/drawing/2014/main" id="{F9E01506-7059-0778-C71B-B8CCCC355001}"/>
              </a:ext>
            </a:extLst>
          </p:cNvPr>
          <p:cNvSpPr/>
          <p:nvPr/>
        </p:nvSpPr>
        <p:spPr>
          <a:xfrm>
            <a:off x="614995" y="2490216"/>
            <a:ext cx="5095683" cy="461152"/>
          </a:xfrm>
          <a:prstGeom prst="rect">
            <a:avLst/>
          </a:prstGeom>
        </p:spPr>
        <p:txBody>
          <a:bodyPr wrap="square">
            <a:spAutoFit/>
          </a:bodyPr>
          <a:lstStyle/>
          <a:p>
            <a:pPr marL="285750" indent="-285750" algn="l">
              <a:lnSpc>
                <a:spcPct val="150000"/>
              </a:lnSpc>
              <a:buFontTx/>
              <a:buChar char="-"/>
            </a:pPr>
            <a:r>
              <a:rPr lang="zh-CN" altLang="en-US" sz="1800" b="0" dirty="0">
                <a:solidFill>
                  <a:schemeClr val="tx1"/>
                </a:solidFill>
                <a:latin typeface="+mn-lt"/>
                <a:ea typeface="+mn-ea"/>
                <a:cs typeface="+mn-cs"/>
                <a:sym typeface="腾讯体 W7"/>
              </a:rPr>
              <a:t>自行实现 </a:t>
            </a:r>
            <a:r>
              <a:rPr lang="zh-CN" altLang="en-US" sz="1800" b="0" dirty="0">
                <a:solidFill>
                  <a:srgbClr val="0060FF"/>
                </a:solidFill>
                <a:latin typeface="+mn-lt"/>
                <a:ea typeface="+mn-ea"/>
                <a:cs typeface="+mn-cs"/>
                <a:sym typeface="腾讯体 W7"/>
              </a:rPr>
              <a:t>编排引擎</a:t>
            </a:r>
            <a:r>
              <a:rPr lang="zh-CN" altLang="en-US" sz="1800" b="0" dirty="0">
                <a:solidFill>
                  <a:schemeClr val="tx1"/>
                </a:solidFill>
                <a:latin typeface="+mn-lt"/>
                <a:ea typeface="+mn-ea"/>
                <a:cs typeface="+mn-cs"/>
                <a:sym typeface="腾讯体 W7"/>
              </a:rPr>
              <a:t>，解析模板完成资源创建</a:t>
            </a:r>
            <a:endParaRPr lang="en-US" altLang="zh-CN" sz="1800" b="0" dirty="0">
              <a:solidFill>
                <a:schemeClr val="tx1"/>
              </a:solidFill>
              <a:latin typeface="+mn-lt"/>
              <a:ea typeface="+mn-ea"/>
              <a:cs typeface="+mn-cs"/>
              <a:sym typeface="腾讯体 W7"/>
            </a:endParaRPr>
          </a:p>
        </p:txBody>
      </p:sp>
      <p:sp>
        <p:nvSpPr>
          <p:cNvPr id="15" name="矩形 14">
            <a:extLst>
              <a:ext uri="{FF2B5EF4-FFF2-40B4-BE49-F238E27FC236}">
                <a16:creationId xmlns:a16="http://schemas.microsoft.com/office/drawing/2014/main" id="{78C9396E-945F-0946-C539-B1FF0C9FEB88}"/>
              </a:ext>
            </a:extLst>
          </p:cNvPr>
          <p:cNvSpPr/>
          <p:nvPr/>
        </p:nvSpPr>
        <p:spPr>
          <a:xfrm>
            <a:off x="1200908" y="2943826"/>
            <a:ext cx="4409078" cy="789512"/>
          </a:xfrm>
          <a:prstGeom prst="rect">
            <a:avLst/>
          </a:prstGeom>
        </p:spPr>
        <p:txBody>
          <a:bodyPr wrap="square">
            <a:spAutoFit/>
          </a:bodyPr>
          <a:lstStyle/>
          <a:p>
            <a:pPr algn="l" defTabSz="825500">
              <a:lnSpc>
                <a:spcPct val="150000"/>
              </a:lnSpc>
            </a:pPr>
            <a:r>
              <a:rPr lang="en-US" altLang="zh-CN" sz="1600" b="0" dirty="0">
                <a:solidFill>
                  <a:srgbClr val="C00000"/>
                </a:solidFill>
                <a:latin typeface="腾讯体 W7" panose="020C04030202040F0204" pitchFamily="34" charset="-122"/>
                <a:ea typeface="腾讯体 W7" panose="020C04030202040F0204" pitchFamily="34" charset="-122"/>
                <a:cs typeface="+mn-cs"/>
                <a:sym typeface="腾讯体 W7"/>
              </a:rPr>
              <a:t>Terraform</a:t>
            </a:r>
            <a:r>
              <a:rPr lang="zh-CN" altLang="en-US" sz="1600" b="0" dirty="0">
                <a:solidFill>
                  <a:srgbClr val="C00000"/>
                </a:solidFill>
                <a:latin typeface="腾讯体 W7" panose="020C04030202040F0204" pitchFamily="34" charset="-122"/>
                <a:ea typeface="腾讯体 W7" panose="020C04030202040F0204" pitchFamily="34" charset="-122"/>
                <a:cs typeface="+mn-cs"/>
                <a:sym typeface="腾讯体 W7"/>
              </a:rPr>
              <a:t> 官方编排工具无法实现资源包组合售卖</a:t>
            </a:r>
            <a:r>
              <a:rPr lang="en-US" altLang="zh-CN" sz="1600" b="0" dirty="0">
                <a:solidFill>
                  <a:srgbClr val="C00000"/>
                </a:solidFill>
                <a:latin typeface="腾讯体 W7" panose="020C04030202040F0204" pitchFamily="34" charset="-122"/>
                <a:ea typeface="腾讯体 W7" panose="020C04030202040F0204" pitchFamily="34" charset="-122"/>
                <a:cs typeface="+mn-cs"/>
                <a:sym typeface="腾讯体 W7"/>
              </a:rPr>
              <a:t>/</a:t>
            </a:r>
            <a:r>
              <a:rPr lang="zh-CN" altLang="en-US" sz="1600" b="0" dirty="0">
                <a:solidFill>
                  <a:srgbClr val="C00000"/>
                </a:solidFill>
                <a:latin typeface="腾讯体 W7" panose="020C04030202040F0204" pitchFamily="34" charset="-122"/>
                <a:ea typeface="腾讯体 W7" panose="020C04030202040F0204" pitchFamily="34" charset="-122"/>
                <a:cs typeface="+mn-cs"/>
                <a:sym typeface="腾讯体 W7"/>
              </a:rPr>
              <a:t>折扣等能力</a:t>
            </a:r>
            <a:endParaRPr lang="en-US" altLang="zh-CN" sz="1600" b="0" dirty="0">
              <a:solidFill>
                <a:srgbClr val="C00000"/>
              </a:solidFill>
              <a:latin typeface="腾讯体 W7" panose="020C04030202040F0204" pitchFamily="34" charset="-122"/>
              <a:ea typeface="腾讯体 W7" panose="020C04030202040F0204" pitchFamily="34" charset="-122"/>
              <a:cs typeface="+mn-cs"/>
              <a:sym typeface="腾讯体 W7"/>
            </a:endParaRPr>
          </a:p>
        </p:txBody>
      </p:sp>
      <p:pic>
        <p:nvPicPr>
          <p:cNvPr id="19" name="图形 18">
            <a:extLst>
              <a:ext uri="{FF2B5EF4-FFF2-40B4-BE49-F238E27FC236}">
                <a16:creationId xmlns:a16="http://schemas.microsoft.com/office/drawing/2014/main" id="{C876B74A-DE2B-9807-434C-671562D238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9576" y="3074806"/>
            <a:ext cx="242667" cy="242667"/>
          </a:xfrm>
          <a:prstGeom prst="rect">
            <a:avLst/>
          </a:prstGeom>
        </p:spPr>
      </p:pic>
      <p:sp>
        <p:nvSpPr>
          <p:cNvPr id="3" name="矩形 2">
            <a:extLst>
              <a:ext uri="{FF2B5EF4-FFF2-40B4-BE49-F238E27FC236}">
                <a16:creationId xmlns:a16="http://schemas.microsoft.com/office/drawing/2014/main" id="{3ECCB773-0793-63C3-7832-E7CD40D6907D}"/>
              </a:ext>
            </a:extLst>
          </p:cNvPr>
          <p:cNvSpPr/>
          <p:nvPr/>
        </p:nvSpPr>
        <p:spPr>
          <a:xfrm>
            <a:off x="614995" y="1069040"/>
            <a:ext cx="4268657" cy="584134"/>
          </a:xfrm>
          <a:prstGeom prst="rect">
            <a:avLst/>
          </a:prstGeom>
        </p:spPr>
        <p:txBody>
          <a:bodyPr wrap="square">
            <a:spAutoFit/>
          </a:bodyPr>
          <a:lstStyle/>
          <a:p>
            <a:pPr algn="l" defTabSz="825500">
              <a:lnSpc>
                <a:spcPct val="150000"/>
              </a:lnSpc>
            </a:pP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如何创建 </a:t>
            </a:r>
            <a:r>
              <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rPr>
              <a:t>IaaS</a:t>
            </a: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 </a:t>
            </a:r>
            <a:r>
              <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rPr>
              <a:t>/</a:t>
            </a: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 </a:t>
            </a:r>
            <a:r>
              <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rPr>
              <a:t>PaaS</a:t>
            </a: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 资源？</a:t>
            </a:r>
            <a:endPar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endParaRPr>
          </a:p>
        </p:txBody>
      </p:sp>
      <p:pic>
        <p:nvPicPr>
          <p:cNvPr id="10" name="图片 9">
            <a:extLst>
              <a:ext uri="{FF2B5EF4-FFF2-40B4-BE49-F238E27FC236}">
                <a16:creationId xmlns:a16="http://schemas.microsoft.com/office/drawing/2014/main" id="{4CA66456-9D17-381D-0253-B0B423E02AEA}"/>
              </a:ext>
            </a:extLst>
          </p:cNvPr>
          <p:cNvPicPr>
            <a:picLocks noChangeAspect="1"/>
          </p:cNvPicPr>
          <p:nvPr/>
        </p:nvPicPr>
        <p:blipFill>
          <a:blip r:embed="rId5"/>
          <a:stretch>
            <a:fillRect/>
          </a:stretch>
        </p:blipFill>
        <p:spPr>
          <a:xfrm>
            <a:off x="6296591" y="664382"/>
            <a:ext cx="5508448" cy="5555031"/>
          </a:xfrm>
          <a:prstGeom prst="rect">
            <a:avLst/>
          </a:prstGeom>
        </p:spPr>
      </p:pic>
      <p:sp>
        <p:nvSpPr>
          <p:cNvPr id="11" name="矩形 10">
            <a:extLst>
              <a:ext uri="{FF2B5EF4-FFF2-40B4-BE49-F238E27FC236}">
                <a16:creationId xmlns:a16="http://schemas.microsoft.com/office/drawing/2014/main" id="{A1E1CD64-C60C-7E0E-9D91-B336A37E4E3A}"/>
              </a:ext>
            </a:extLst>
          </p:cNvPr>
          <p:cNvSpPr/>
          <p:nvPr/>
        </p:nvSpPr>
        <p:spPr>
          <a:xfrm>
            <a:off x="614995" y="4131181"/>
            <a:ext cx="5095683" cy="876650"/>
          </a:xfrm>
          <a:prstGeom prst="rect">
            <a:avLst/>
          </a:prstGeom>
        </p:spPr>
        <p:txBody>
          <a:bodyPr wrap="square">
            <a:spAutoFit/>
          </a:bodyPr>
          <a:lstStyle/>
          <a:p>
            <a:pPr marL="285750" indent="-285750" algn="l">
              <a:lnSpc>
                <a:spcPct val="150000"/>
              </a:lnSpc>
              <a:buFontTx/>
              <a:buChar char="-"/>
            </a:pPr>
            <a:r>
              <a:rPr lang="zh-CN" altLang="en-US" sz="1800" b="0" dirty="0">
                <a:solidFill>
                  <a:schemeClr val="tx1"/>
                </a:solidFill>
                <a:latin typeface="+mn-lt"/>
                <a:ea typeface="+mn-ea"/>
                <a:cs typeface="+mn-cs"/>
                <a:sym typeface="腾讯体 W7"/>
              </a:rPr>
              <a:t>对每种 </a:t>
            </a:r>
            <a:r>
              <a:rPr lang="en-US" altLang="zh-CN" sz="1800" b="0" dirty="0">
                <a:solidFill>
                  <a:schemeClr val="tx1"/>
                </a:solidFill>
                <a:latin typeface="+mn-lt"/>
                <a:ea typeface="+mn-ea"/>
                <a:cs typeface="+mn-cs"/>
                <a:sym typeface="腾讯体 W7"/>
              </a:rPr>
              <a:t>resource</a:t>
            </a:r>
            <a:r>
              <a:rPr lang="zh-CN" altLang="en-US" sz="1800" b="0" dirty="0">
                <a:solidFill>
                  <a:schemeClr val="tx1"/>
                </a:solidFill>
                <a:latin typeface="+mn-lt"/>
                <a:ea typeface="+mn-ea"/>
                <a:cs typeface="+mn-cs"/>
                <a:sym typeface="腾讯体 W7"/>
              </a:rPr>
              <a:t> </a:t>
            </a:r>
            <a:r>
              <a:rPr lang="zh-CN" altLang="en-US" sz="1800" b="0" dirty="0">
                <a:solidFill>
                  <a:schemeClr val="tx1">
                    <a:lumMod val="85000"/>
                    <a:lumOff val="15000"/>
                  </a:schemeClr>
                </a:solidFill>
                <a:latin typeface="+mn-lt"/>
                <a:ea typeface="+mn-ea"/>
                <a:cs typeface="+mn-cs"/>
                <a:sym typeface="腾讯体 W7"/>
              </a:rPr>
              <a:t>使用</a:t>
            </a:r>
            <a:r>
              <a:rPr lang="zh-CN" altLang="en-US" sz="1800" b="0" dirty="0">
                <a:solidFill>
                  <a:srgbClr val="0060FF"/>
                </a:solidFill>
                <a:latin typeface="+mn-lt"/>
                <a:ea typeface="+mn-ea"/>
                <a:cs typeface="+mn-cs"/>
                <a:sym typeface="腾讯体 W7"/>
              </a:rPr>
              <a:t> 云 </a:t>
            </a:r>
            <a:r>
              <a:rPr lang="en-US" altLang="zh-CN" sz="1800" b="0" dirty="0">
                <a:solidFill>
                  <a:srgbClr val="0060FF"/>
                </a:solidFill>
                <a:latin typeface="+mn-lt"/>
                <a:ea typeface="+mn-ea"/>
                <a:cs typeface="+mn-cs"/>
                <a:sym typeface="腾讯体 W7"/>
              </a:rPr>
              <a:t>API</a:t>
            </a:r>
            <a:r>
              <a:rPr lang="zh-CN" altLang="en-US" sz="1800" b="0" dirty="0">
                <a:solidFill>
                  <a:srgbClr val="0060FF"/>
                </a:solidFill>
                <a:latin typeface="+mn-lt"/>
                <a:ea typeface="+mn-ea"/>
                <a:cs typeface="+mn-cs"/>
                <a:sym typeface="腾讯体 W7"/>
              </a:rPr>
              <a:t> </a:t>
            </a:r>
            <a:r>
              <a:rPr lang="zh-CN" altLang="en-US" sz="1800" b="0" dirty="0">
                <a:solidFill>
                  <a:schemeClr val="tx1">
                    <a:lumMod val="85000"/>
                    <a:lumOff val="15000"/>
                  </a:schemeClr>
                </a:solidFill>
                <a:latin typeface="+mn-lt"/>
                <a:ea typeface="+mn-ea"/>
                <a:cs typeface="+mn-cs"/>
                <a:sym typeface="腾讯体 W7"/>
              </a:rPr>
              <a:t>实现对应创建、销毁、查询等方法</a:t>
            </a:r>
            <a:endParaRPr lang="en-US" altLang="zh-CN" sz="1800" b="0" dirty="0">
              <a:solidFill>
                <a:schemeClr val="tx1">
                  <a:lumMod val="85000"/>
                  <a:lumOff val="15000"/>
                </a:schemeClr>
              </a:solidFill>
              <a:latin typeface="+mn-lt"/>
              <a:ea typeface="+mn-ea"/>
              <a:cs typeface="+mn-cs"/>
              <a:sym typeface="腾讯体 W7"/>
            </a:endParaRPr>
          </a:p>
        </p:txBody>
      </p:sp>
      <p:sp>
        <p:nvSpPr>
          <p:cNvPr id="13" name="矩形 12">
            <a:extLst>
              <a:ext uri="{FF2B5EF4-FFF2-40B4-BE49-F238E27FC236}">
                <a16:creationId xmlns:a16="http://schemas.microsoft.com/office/drawing/2014/main" id="{1D9D6740-879A-B3FD-F80E-CF81AD07C60A}"/>
              </a:ext>
            </a:extLst>
          </p:cNvPr>
          <p:cNvSpPr/>
          <p:nvPr/>
        </p:nvSpPr>
        <p:spPr>
          <a:xfrm>
            <a:off x="6669020" y="6184245"/>
            <a:ext cx="4409078" cy="379206"/>
          </a:xfrm>
          <a:prstGeom prst="rect">
            <a:avLst/>
          </a:prstGeom>
        </p:spPr>
        <p:txBody>
          <a:bodyPr wrap="square">
            <a:spAutoFit/>
          </a:bodyPr>
          <a:lstStyle/>
          <a:p>
            <a:pPr defTabSz="825500">
              <a:lnSpc>
                <a:spcPct val="150000"/>
              </a:lnSpc>
            </a:pPr>
            <a:r>
              <a:rPr lang="en-US" altLang="zh-CN" sz="1400" b="0" dirty="0">
                <a:solidFill>
                  <a:schemeClr val="tx1">
                    <a:lumMod val="50000"/>
                    <a:lumOff val="50000"/>
                  </a:schemeClr>
                </a:solidFill>
                <a:latin typeface="腾讯体 W7" panose="020C04030202040F0204" pitchFamily="34" charset="-122"/>
                <a:ea typeface="腾讯体 W7" panose="020C04030202040F0204" pitchFamily="34" charset="-122"/>
                <a:cs typeface="+mn-cs"/>
                <a:sym typeface="腾讯体 W7"/>
              </a:rPr>
              <a:t>Terraform</a:t>
            </a:r>
            <a:r>
              <a:rPr lang="zh-CN" altLang="en-US" sz="1400" b="0" dirty="0">
                <a:solidFill>
                  <a:schemeClr val="tx1">
                    <a:lumMod val="50000"/>
                    <a:lumOff val="50000"/>
                  </a:schemeClr>
                </a:solidFill>
                <a:latin typeface="腾讯体 W7" panose="020C04030202040F0204" pitchFamily="34" charset="-122"/>
                <a:ea typeface="腾讯体 W7" panose="020C04030202040F0204" pitchFamily="34" charset="-122"/>
                <a:cs typeface="+mn-cs"/>
                <a:sym typeface="腾讯体 W7"/>
              </a:rPr>
              <a:t> 定义示例</a:t>
            </a:r>
            <a:endParaRPr lang="en-US" altLang="zh-CN" sz="1400" b="0" dirty="0">
              <a:solidFill>
                <a:schemeClr val="tx1">
                  <a:lumMod val="50000"/>
                  <a:lumOff val="50000"/>
                </a:schemeClr>
              </a:solidFill>
              <a:latin typeface="腾讯体 W7" panose="020C04030202040F0204" pitchFamily="34" charset="-122"/>
              <a:ea typeface="腾讯体 W7" panose="020C04030202040F0204" pitchFamily="34" charset="-122"/>
              <a:cs typeface="+mn-cs"/>
              <a:sym typeface="腾讯体 W7"/>
            </a:endParaRPr>
          </a:p>
        </p:txBody>
      </p:sp>
    </p:spTree>
    <p:extLst>
      <p:ext uri="{BB962C8B-B14F-4D97-AF65-F5344CB8AC3E}">
        <p14:creationId xmlns:p14="http://schemas.microsoft.com/office/powerpoint/2010/main" val="38052017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14</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4" name="图片 3">
            <a:extLst>
              <a:ext uri="{FF2B5EF4-FFF2-40B4-BE49-F238E27FC236}">
                <a16:creationId xmlns:a16="http://schemas.microsoft.com/office/drawing/2014/main" id="{E3BE1381-BE6C-DADE-C146-B4A53643E222}"/>
              </a:ext>
            </a:extLst>
          </p:cNvPr>
          <p:cNvPicPr>
            <a:picLocks noChangeAspect="1"/>
          </p:cNvPicPr>
          <p:nvPr/>
        </p:nvPicPr>
        <p:blipFill>
          <a:blip r:embed="rId3"/>
          <a:stretch>
            <a:fillRect/>
          </a:stretch>
        </p:blipFill>
        <p:spPr>
          <a:xfrm>
            <a:off x="5996096" y="664382"/>
            <a:ext cx="5808944" cy="5858068"/>
          </a:xfrm>
          <a:prstGeom prst="rect">
            <a:avLst/>
          </a:prstGeom>
        </p:spPr>
      </p:pic>
      <p:sp>
        <p:nvSpPr>
          <p:cNvPr id="7" name="椭圆 6">
            <a:extLst>
              <a:ext uri="{FF2B5EF4-FFF2-40B4-BE49-F238E27FC236}">
                <a16:creationId xmlns:a16="http://schemas.microsoft.com/office/drawing/2014/main" id="{D28D7A62-7C14-DCE6-9A5F-1420C386DCE7}"/>
              </a:ext>
            </a:extLst>
          </p:cNvPr>
          <p:cNvSpPr/>
          <p:nvPr/>
        </p:nvSpPr>
        <p:spPr>
          <a:xfrm>
            <a:off x="2874156" y="1329795"/>
            <a:ext cx="347472" cy="347472"/>
          </a:xfrm>
          <a:prstGeom prst="ellipse">
            <a:avLst/>
          </a:prstGeom>
          <a:solidFill>
            <a:srgbClr val="0060FF"/>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28620590-3934-BD0B-3C71-6B031FCF879B}"/>
              </a:ext>
            </a:extLst>
          </p:cNvPr>
          <p:cNvSpPr/>
          <p:nvPr/>
        </p:nvSpPr>
        <p:spPr>
          <a:xfrm>
            <a:off x="807729" y="3674684"/>
            <a:ext cx="1085974" cy="347472"/>
          </a:xfrm>
          <a:prstGeom prst="rect">
            <a:avLst/>
          </a:prstGeom>
          <a:solidFill>
            <a:srgbClr val="DFE7FB"/>
          </a:solidFill>
          <a:ln w="12700">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EKS</a:t>
            </a:r>
            <a:endParaRPr kumimoji="1" lang="zh-CN" altLang="en-US" sz="1600" b="0" dirty="0">
              <a:solidFill>
                <a:srgbClr val="0060FF"/>
              </a:solidFill>
              <a:latin typeface="+mj-ea"/>
              <a:ea typeface="+mj-ea"/>
              <a:cs typeface="Helvetica Neue Medium"/>
              <a:sym typeface="Helvetica Neue Medium"/>
            </a:endParaRPr>
          </a:p>
        </p:txBody>
      </p:sp>
      <p:sp>
        <p:nvSpPr>
          <p:cNvPr id="9" name="矩形 8">
            <a:extLst>
              <a:ext uri="{FF2B5EF4-FFF2-40B4-BE49-F238E27FC236}">
                <a16:creationId xmlns:a16="http://schemas.microsoft.com/office/drawing/2014/main" id="{BA4ACC17-F8B9-7776-D60E-E5B8BC464557}"/>
              </a:ext>
            </a:extLst>
          </p:cNvPr>
          <p:cNvSpPr/>
          <p:nvPr/>
        </p:nvSpPr>
        <p:spPr>
          <a:xfrm>
            <a:off x="1521625" y="2942578"/>
            <a:ext cx="1085974" cy="347472"/>
          </a:xfrm>
          <a:prstGeom prst="rect">
            <a:avLst/>
          </a:prstGeom>
          <a:solidFill>
            <a:srgbClr val="DFE7FB"/>
          </a:solidFill>
          <a:ln w="12700">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Subnet</a:t>
            </a:r>
            <a:endParaRPr kumimoji="1" lang="zh-CN" altLang="en-US" sz="1600" b="0" dirty="0">
              <a:solidFill>
                <a:srgbClr val="0060FF"/>
              </a:solidFill>
              <a:latin typeface="+mj-ea"/>
              <a:ea typeface="+mj-ea"/>
              <a:cs typeface="Helvetica Neue Medium"/>
              <a:sym typeface="Helvetica Neue Medium"/>
            </a:endParaRPr>
          </a:p>
        </p:txBody>
      </p:sp>
      <p:sp>
        <p:nvSpPr>
          <p:cNvPr id="10" name="矩形 9">
            <a:extLst>
              <a:ext uri="{FF2B5EF4-FFF2-40B4-BE49-F238E27FC236}">
                <a16:creationId xmlns:a16="http://schemas.microsoft.com/office/drawing/2014/main" id="{E07FEBE6-0304-A073-23C2-90CA102902A6}"/>
              </a:ext>
            </a:extLst>
          </p:cNvPr>
          <p:cNvSpPr/>
          <p:nvPr/>
        </p:nvSpPr>
        <p:spPr>
          <a:xfrm>
            <a:off x="1521625" y="2210472"/>
            <a:ext cx="1091628" cy="347472"/>
          </a:xfrm>
          <a:prstGeom prst="rect">
            <a:avLst/>
          </a:prstGeom>
          <a:solidFill>
            <a:srgbClr val="DFE7FB"/>
          </a:solidFill>
          <a:ln w="12700">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VPC</a:t>
            </a:r>
            <a:endParaRPr kumimoji="1" lang="zh-CN" altLang="en-US" sz="1600" b="0" dirty="0">
              <a:solidFill>
                <a:srgbClr val="0060FF"/>
              </a:solidFill>
              <a:latin typeface="+mj-ea"/>
              <a:ea typeface="+mj-ea"/>
              <a:cs typeface="Helvetica Neue Medium"/>
              <a:sym typeface="Helvetica Neue Medium"/>
            </a:endParaRPr>
          </a:p>
        </p:txBody>
      </p:sp>
      <p:sp>
        <p:nvSpPr>
          <p:cNvPr id="11" name="矩形 10">
            <a:extLst>
              <a:ext uri="{FF2B5EF4-FFF2-40B4-BE49-F238E27FC236}">
                <a16:creationId xmlns:a16="http://schemas.microsoft.com/office/drawing/2014/main" id="{EB1BF484-D81A-6C08-0183-E67258017335}"/>
              </a:ext>
            </a:extLst>
          </p:cNvPr>
          <p:cNvSpPr/>
          <p:nvPr/>
        </p:nvSpPr>
        <p:spPr>
          <a:xfrm>
            <a:off x="2215893" y="3674684"/>
            <a:ext cx="1085974" cy="347472"/>
          </a:xfrm>
          <a:prstGeom prst="rect">
            <a:avLst/>
          </a:prstGeom>
          <a:solidFill>
            <a:srgbClr val="DFE7FB"/>
          </a:solidFill>
          <a:ln w="12700">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SQL</a:t>
            </a:r>
            <a:endParaRPr kumimoji="1" lang="zh-CN" altLang="en-US" sz="1600" b="0" dirty="0">
              <a:solidFill>
                <a:srgbClr val="0060FF"/>
              </a:solidFill>
              <a:latin typeface="+mj-ea"/>
              <a:ea typeface="+mj-ea"/>
              <a:cs typeface="Helvetica Neue Medium"/>
              <a:sym typeface="Helvetica Neue Medium"/>
            </a:endParaRPr>
          </a:p>
        </p:txBody>
      </p:sp>
      <p:sp>
        <p:nvSpPr>
          <p:cNvPr id="12" name="矩形 11">
            <a:extLst>
              <a:ext uri="{FF2B5EF4-FFF2-40B4-BE49-F238E27FC236}">
                <a16:creationId xmlns:a16="http://schemas.microsoft.com/office/drawing/2014/main" id="{D06FF4F6-77C1-2063-0CAE-586800E19420}"/>
              </a:ext>
            </a:extLst>
          </p:cNvPr>
          <p:cNvSpPr/>
          <p:nvPr/>
        </p:nvSpPr>
        <p:spPr>
          <a:xfrm>
            <a:off x="3498566" y="2210472"/>
            <a:ext cx="1085974" cy="347472"/>
          </a:xfrm>
          <a:prstGeom prst="rect">
            <a:avLst/>
          </a:prstGeom>
          <a:solidFill>
            <a:srgbClr val="DFE7FB"/>
          </a:solidFill>
          <a:ln w="12700">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XXX</a:t>
            </a:r>
            <a:endParaRPr kumimoji="1" lang="zh-CN" altLang="en-US" sz="1600" b="0" dirty="0">
              <a:solidFill>
                <a:srgbClr val="0060FF"/>
              </a:solidFill>
              <a:latin typeface="+mj-ea"/>
              <a:ea typeface="+mj-ea"/>
              <a:cs typeface="Helvetica Neue Medium"/>
              <a:sym typeface="Helvetica Neue Medium"/>
            </a:endParaRPr>
          </a:p>
        </p:txBody>
      </p:sp>
      <p:sp>
        <p:nvSpPr>
          <p:cNvPr id="17" name="椭圆 16">
            <a:extLst>
              <a:ext uri="{FF2B5EF4-FFF2-40B4-BE49-F238E27FC236}">
                <a16:creationId xmlns:a16="http://schemas.microsoft.com/office/drawing/2014/main" id="{2C50F2B4-9E4D-4631-E1E5-949C6324379B}"/>
              </a:ext>
            </a:extLst>
          </p:cNvPr>
          <p:cNvSpPr/>
          <p:nvPr/>
        </p:nvSpPr>
        <p:spPr>
          <a:xfrm>
            <a:off x="2883409" y="4794108"/>
            <a:ext cx="347472" cy="347472"/>
          </a:xfrm>
          <a:prstGeom prst="ellipse">
            <a:avLst/>
          </a:prstGeom>
          <a:solidFill>
            <a:srgbClr val="0060FF"/>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cxnSp>
        <p:nvCxnSpPr>
          <p:cNvPr id="21" name="直线箭头连接符 20">
            <a:extLst>
              <a:ext uri="{FF2B5EF4-FFF2-40B4-BE49-F238E27FC236}">
                <a16:creationId xmlns:a16="http://schemas.microsoft.com/office/drawing/2014/main" id="{11F4A3BB-D784-F63F-CB65-B834BC5E1899}"/>
              </a:ext>
            </a:extLst>
          </p:cNvPr>
          <p:cNvCxnSpPr>
            <a:cxnSpLocks/>
            <a:stCxn id="7" idx="3"/>
            <a:endCxn id="10" idx="0"/>
          </p:cNvCxnSpPr>
          <p:nvPr/>
        </p:nvCxnSpPr>
        <p:spPr>
          <a:xfrm flipH="1">
            <a:off x="2067439" y="1626381"/>
            <a:ext cx="857603" cy="584091"/>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直线箭头连接符 22">
            <a:extLst>
              <a:ext uri="{FF2B5EF4-FFF2-40B4-BE49-F238E27FC236}">
                <a16:creationId xmlns:a16="http://schemas.microsoft.com/office/drawing/2014/main" id="{F211C160-9FA6-CDE6-7208-714F8A3EF19C}"/>
              </a:ext>
            </a:extLst>
          </p:cNvPr>
          <p:cNvCxnSpPr>
            <a:cxnSpLocks/>
            <a:stCxn id="7" idx="5"/>
            <a:endCxn id="12" idx="0"/>
          </p:cNvCxnSpPr>
          <p:nvPr/>
        </p:nvCxnSpPr>
        <p:spPr>
          <a:xfrm>
            <a:off x="3170742" y="1626381"/>
            <a:ext cx="870811" cy="584091"/>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直线箭头连接符 31">
            <a:extLst>
              <a:ext uri="{FF2B5EF4-FFF2-40B4-BE49-F238E27FC236}">
                <a16:creationId xmlns:a16="http://schemas.microsoft.com/office/drawing/2014/main" id="{2786B04C-67C3-A1FA-FC38-D4C9D1FBEE80}"/>
              </a:ext>
            </a:extLst>
          </p:cNvPr>
          <p:cNvCxnSpPr>
            <a:cxnSpLocks/>
          </p:cNvCxnSpPr>
          <p:nvPr/>
        </p:nvCxnSpPr>
        <p:spPr>
          <a:xfrm>
            <a:off x="2058076" y="2548613"/>
            <a:ext cx="0" cy="404601"/>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4" name="直线箭头连接符 33">
            <a:extLst>
              <a:ext uri="{FF2B5EF4-FFF2-40B4-BE49-F238E27FC236}">
                <a16:creationId xmlns:a16="http://schemas.microsoft.com/office/drawing/2014/main" id="{DC8EC35F-A15E-24E9-FF6B-FEE5A91D2C52}"/>
              </a:ext>
            </a:extLst>
          </p:cNvPr>
          <p:cNvCxnSpPr>
            <a:cxnSpLocks/>
          </p:cNvCxnSpPr>
          <p:nvPr/>
        </p:nvCxnSpPr>
        <p:spPr>
          <a:xfrm flipH="1">
            <a:off x="1364805" y="3291983"/>
            <a:ext cx="443063" cy="370958"/>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直线箭头连接符 35">
            <a:extLst>
              <a:ext uri="{FF2B5EF4-FFF2-40B4-BE49-F238E27FC236}">
                <a16:creationId xmlns:a16="http://schemas.microsoft.com/office/drawing/2014/main" id="{B458849E-CD82-EF34-FF47-226EA84A2442}"/>
              </a:ext>
            </a:extLst>
          </p:cNvPr>
          <p:cNvCxnSpPr>
            <a:cxnSpLocks/>
          </p:cNvCxnSpPr>
          <p:nvPr/>
        </p:nvCxnSpPr>
        <p:spPr>
          <a:xfrm>
            <a:off x="2245821" y="3291983"/>
            <a:ext cx="442800" cy="370958"/>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直线箭头连接符 38">
            <a:extLst>
              <a:ext uri="{FF2B5EF4-FFF2-40B4-BE49-F238E27FC236}">
                <a16:creationId xmlns:a16="http://schemas.microsoft.com/office/drawing/2014/main" id="{AD27BC96-0E1E-9604-89CC-A9A48A17CADE}"/>
              </a:ext>
            </a:extLst>
          </p:cNvPr>
          <p:cNvCxnSpPr>
            <a:cxnSpLocks/>
            <a:stCxn id="11" idx="2"/>
            <a:endCxn id="17" idx="0"/>
          </p:cNvCxnSpPr>
          <p:nvPr/>
        </p:nvCxnSpPr>
        <p:spPr>
          <a:xfrm>
            <a:off x="2758880" y="4022156"/>
            <a:ext cx="298265" cy="771952"/>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直线箭头连接符 40">
            <a:extLst>
              <a:ext uri="{FF2B5EF4-FFF2-40B4-BE49-F238E27FC236}">
                <a16:creationId xmlns:a16="http://schemas.microsoft.com/office/drawing/2014/main" id="{484BA219-64AA-DCE9-7775-2D7C752A1802}"/>
              </a:ext>
            </a:extLst>
          </p:cNvPr>
          <p:cNvCxnSpPr>
            <a:cxnSpLocks/>
            <a:stCxn id="8" idx="2"/>
            <a:endCxn id="17" idx="1"/>
          </p:cNvCxnSpPr>
          <p:nvPr/>
        </p:nvCxnSpPr>
        <p:spPr>
          <a:xfrm>
            <a:off x="1350716" y="4022156"/>
            <a:ext cx="1583579" cy="822838"/>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8CEA3550-D28B-27BB-DE1F-B36F7557F265}"/>
              </a:ext>
            </a:extLst>
          </p:cNvPr>
          <p:cNvCxnSpPr>
            <a:cxnSpLocks/>
            <a:stCxn id="12" idx="2"/>
            <a:endCxn id="17" idx="7"/>
          </p:cNvCxnSpPr>
          <p:nvPr/>
        </p:nvCxnSpPr>
        <p:spPr>
          <a:xfrm flipH="1">
            <a:off x="3179995" y="2557944"/>
            <a:ext cx="861558" cy="2287050"/>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8" name="文本框 57">
            <a:extLst>
              <a:ext uri="{FF2B5EF4-FFF2-40B4-BE49-F238E27FC236}">
                <a16:creationId xmlns:a16="http://schemas.microsoft.com/office/drawing/2014/main" id="{BBE05761-46D7-36B1-20AE-A14FA6FA8791}"/>
              </a:ext>
            </a:extLst>
          </p:cNvPr>
          <p:cNvSpPr txBox="1"/>
          <p:nvPr/>
        </p:nvSpPr>
        <p:spPr>
          <a:xfrm>
            <a:off x="388548" y="5766975"/>
            <a:ext cx="535437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800" b="0" dirty="0">
                <a:solidFill>
                  <a:schemeClr val="tx1">
                    <a:lumMod val="85000"/>
                    <a:lumOff val="15000"/>
                  </a:schemeClr>
                </a:solidFill>
                <a:latin typeface="+mn-lt"/>
                <a:ea typeface="+mn-ea"/>
                <a:cs typeface="+mn-cs"/>
                <a:sym typeface="腾讯体 W7"/>
              </a:rPr>
              <a:t>按 </a:t>
            </a:r>
            <a:r>
              <a:rPr lang="en-US" altLang="zh-CN" sz="1800" b="0" dirty="0">
                <a:solidFill>
                  <a:schemeClr val="tx1">
                    <a:lumMod val="85000"/>
                    <a:lumOff val="15000"/>
                  </a:schemeClr>
                </a:solidFill>
                <a:latin typeface="+mn-lt"/>
                <a:ea typeface="+mn-ea"/>
                <a:cs typeface="+mn-cs"/>
                <a:sym typeface="腾讯体 W7"/>
              </a:rPr>
              <a:t>resource</a:t>
            </a:r>
            <a:r>
              <a:rPr lang="zh-CN" altLang="en-US" sz="1800" b="0" dirty="0">
                <a:solidFill>
                  <a:schemeClr val="tx1">
                    <a:lumMod val="85000"/>
                    <a:lumOff val="15000"/>
                  </a:schemeClr>
                </a:solidFill>
                <a:latin typeface="+mn-lt"/>
                <a:ea typeface="+mn-ea"/>
                <a:cs typeface="+mn-cs"/>
                <a:sym typeface="腾讯体 W7"/>
              </a:rPr>
              <a:t> 层级顺序调用 </a:t>
            </a:r>
            <a:r>
              <a:rPr lang="zh-CN" altLang="en-US" sz="1800" b="0" dirty="0">
                <a:solidFill>
                  <a:srgbClr val="0060FF"/>
                </a:solidFill>
                <a:latin typeface="+mn-lt"/>
                <a:ea typeface="+mn-ea"/>
                <a:cs typeface="+mn-cs"/>
                <a:sym typeface="腾讯体 W7"/>
              </a:rPr>
              <a:t>云 </a:t>
            </a:r>
            <a:r>
              <a:rPr lang="en-US" altLang="zh-CN" sz="1800" b="0" dirty="0">
                <a:solidFill>
                  <a:srgbClr val="0060FF"/>
                </a:solidFill>
                <a:latin typeface="+mn-lt"/>
                <a:ea typeface="+mn-ea"/>
                <a:cs typeface="+mn-cs"/>
                <a:sym typeface="腾讯体 W7"/>
              </a:rPr>
              <a:t>API</a:t>
            </a:r>
            <a:r>
              <a:rPr lang="zh-CN" altLang="en-US" sz="1800" b="0" dirty="0">
                <a:solidFill>
                  <a:srgbClr val="0060FF"/>
                </a:solidFill>
                <a:latin typeface="+mn-lt"/>
                <a:ea typeface="+mn-ea"/>
                <a:cs typeface="+mn-cs"/>
                <a:sym typeface="腾讯体 W7"/>
              </a:rPr>
              <a:t> </a:t>
            </a:r>
            <a:r>
              <a:rPr lang="zh-CN" altLang="en-US" sz="1800" b="0" dirty="0">
                <a:solidFill>
                  <a:schemeClr val="tx1">
                    <a:lumMod val="85000"/>
                    <a:lumOff val="15000"/>
                  </a:schemeClr>
                </a:solidFill>
                <a:latin typeface="+mn-lt"/>
                <a:ea typeface="+mn-ea"/>
                <a:cs typeface="+mn-cs"/>
                <a:sym typeface="腾讯体 W7"/>
              </a:rPr>
              <a:t>执行创建配置</a:t>
            </a:r>
            <a:endParaRPr lang="zh-CN" altLang="en-US" sz="1600" dirty="0"/>
          </a:p>
        </p:txBody>
      </p:sp>
      <p:sp>
        <p:nvSpPr>
          <p:cNvPr id="3" name="矩形 2">
            <a:extLst>
              <a:ext uri="{FF2B5EF4-FFF2-40B4-BE49-F238E27FC236}">
                <a16:creationId xmlns:a16="http://schemas.microsoft.com/office/drawing/2014/main" id="{6FA6BBE9-F57D-01D1-60AC-2EA5BC303AB4}"/>
              </a:ext>
            </a:extLst>
          </p:cNvPr>
          <p:cNvSpPr/>
          <p:nvPr/>
        </p:nvSpPr>
        <p:spPr>
          <a:xfrm>
            <a:off x="9837118" y="2085385"/>
            <a:ext cx="2149364" cy="789512"/>
          </a:xfrm>
          <a:prstGeom prst="rect">
            <a:avLst/>
          </a:prstGeom>
        </p:spPr>
        <p:txBody>
          <a:bodyPr wrap="square">
            <a:spAutoFit/>
          </a:bodyPr>
          <a:lstStyle/>
          <a:p>
            <a:pPr algn="l" defTabSz="825500">
              <a:lnSpc>
                <a:spcPct val="150000"/>
              </a:lnSpc>
            </a:pPr>
            <a:r>
              <a:rPr lang="zh-CN" altLang="en-US" sz="1600" b="0" dirty="0">
                <a:solidFill>
                  <a:srgbClr val="C00000"/>
                </a:solidFill>
                <a:latin typeface="腾讯体 W7" panose="020C04030202040F0204" pitchFamily="34" charset="-122"/>
                <a:ea typeface="腾讯体 W7" panose="020C04030202040F0204" pitchFamily="34" charset="-122"/>
                <a:cs typeface="+mn-cs"/>
                <a:sym typeface="腾讯体 W7"/>
              </a:rPr>
              <a:t>依赖其他资源属性值</a:t>
            </a:r>
            <a:endParaRPr lang="en-US" altLang="zh-CN" sz="1600" b="0" dirty="0">
              <a:solidFill>
                <a:srgbClr val="C00000"/>
              </a:solidFill>
              <a:latin typeface="腾讯体 W7" panose="020C04030202040F0204" pitchFamily="34" charset="-122"/>
              <a:ea typeface="腾讯体 W7" panose="020C04030202040F0204" pitchFamily="34" charset="-122"/>
              <a:cs typeface="+mn-cs"/>
              <a:sym typeface="腾讯体 W7"/>
            </a:endParaRPr>
          </a:p>
          <a:p>
            <a:pPr algn="l" defTabSz="825500">
              <a:lnSpc>
                <a:spcPct val="150000"/>
              </a:lnSpc>
            </a:pPr>
            <a:r>
              <a:rPr lang="zh-CN" altLang="en-US" sz="1600" b="0" dirty="0">
                <a:solidFill>
                  <a:srgbClr val="C00000"/>
                </a:solidFill>
                <a:latin typeface="腾讯体 W7" panose="020C04030202040F0204" pitchFamily="34" charset="-122"/>
                <a:ea typeface="腾讯体 W7" panose="020C04030202040F0204" pitchFamily="34" charset="-122"/>
                <a:cs typeface="+mn-cs"/>
                <a:sym typeface="腾讯体 W7"/>
              </a:rPr>
              <a:t>产生层级关系</a:t>
            </a:r>
            <a:endParaRPr lang="en-US" altLang="zh-CN" sz="1600" b="0" dirty="0">
              <a:solidFill>
                <a:srgbClr val="C00000"/>
              </a:solidFill>
              <a:latin typeface="腾讯体 W7" panose="020C04030202040F0204" pitchFamily="34" charset="-122"/>
              <a:ea typeface="腾讯体 W7" panose="020C04030202040F0204" pitchFamily="34" charset="-122"/>
              <a:cs typeface="+mn-cs"/>
              <a:sym typeface="腾讯体 W7"/>
            </a:endParaRPr>
          </a:p>
        </p:txBody>
      </p:sp>
      <p:sp>
        <p:nvSpPr>
          <p:cNvPr id="6" name="矩形 5">
            <a:extLst>
              <a:ext uri="{FF2B5EF4-FFF2-40B4-BE49-F238E27FC236}">
                <a16:creationId xmlns:a16="http://schemas.microsoft.com/office/drawing/2014/main" id="{31DD344D-4AAB-FBDC-9E44-70FABC12A6A0}"/>
              </a:ext>
            </a:extLst>
          </p:cNvPr>
          <p:cNvSpPr/>
          <p:nvPr/>
        </p:nvSpPr>
        <p:spPr>
          <a:xfrm>
            <a:off x="9837118" y="881905"/>
            <a:ext cx="2149364" cy="420180"/>
          </a:xfrm>
          <a:prstGeom prst="rect">
            <a:avLst/>
          </a:prstGeom>
        </p:spPr>
        <p:txBody>
          <a:bodyPr wrap="square">
            <a:spAutoFit/>
          </a:bodyPr>
          <a:lstStyle/>
          <a:p>
            <a:pPr algn="l" defTabSz="825500">
              <a:lnSpc>
                <a:spcPct val="150000"/>
              </a:lnSpc>
            </a:pPr>
            <a:r>
              <a:rPr lang="zh-CN" altLang="en-US" sz="1600" b="0" dirty="0">
                <a:solidFill>
                  <a:srgbClr val="C00000"/>
                </a:solidFill>
                <a:latin typeface="腾讯体 W7" panose="020C04030202040F0204" pitchFamily="34" charset="-122"/>
                <a:ea typeface="腾讯体 W7" panose="020C04030202040F0204" pitchFamily="34" charset="-122"/>
                <a:cs typeface="+mn-cs"/>
                <a:sym typeface="腾讯体 W7"/>
              </a:rPr>
              <a:t>依赖输入变量</a:t>
            </a:r>
            <a:endParaRPr lang="en-US" altLang="zh-CN" sz="1600" b="0" dirty="0">
              <a:solidFill>
                <a:srgbClr val="C00000"/>
              </a:solidFill>
              <a:latin typeface="腾讯体 W7" panose="020C04030202040F0204" pitchFamily="34" charset="-122"/>
              <a:ea typeface="腾讯体 W7" panose="020C04030202040F0204" pitchFamily="34" charset="-122"/>
              <a:cs typeface="+mn-cs"/>
              <a:sym typeface="腾讯体 W7"/>
            </a:endParaRPr>
          </a:p>
        </p:txBody>
      </p:sp>
      <p:cxnSp>
        <p:nvCxnSpPr>
          <p:cNvPr id="15" name="直线连接符 14">
            <a:extLst>
              <a:ext uri="{FF2B5EF4-FFF2-40B4-BE49-F238E27FC236}">
                <a16:creationId xmlns:a16="http://schemas.microsoft.com/office/drawing/2014/main" id="{D65367B8-3C19-30E0-1329-642E670CEF5E}"/>
              </a:ext>
            </a:extLst>
          </p:cNvPr>
          <p:cNvCxnSpPr>
            <a:cxnSpLocks/>
          </p:cNvCxnSpPr>
          <p:nvPr/>
        </p:nvCxnSpPr>
        <p:spPr>
          <a:xfrm>
            <a:off x="6345381" y="1545096"/>
            <a:ext cx="4073237" cy="0"/>
          </a:xfrm>
          <a:prstGeom prst="lin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18" name="直线连接符 17">
            <a:extLst>
              <a:ext uri="{FF2B5EF4-FFF2-40B4-BE49-F238E27FC236}">
                <a16:creationId xmlns:a16="http://schemas.microsoft.com/office/drawing/2014/main" id="{24D8982E-E1AF-1455-1D5B-2608F8466B34}"/>
              </a:ext>
            </a:extLst>
          </p:cNvPr>
          <p:cNvCxnSpPr>
            <a:cxnSpLocks/>
          </p:cNvCxnSpPr>
          <p:nvPr/>
        </p:nvCxnSpPr>
        <p:spPr>
          <a:xfrm>
            <a:off x="6345380" y="3171734"/>
            <a:ext cx="4585856" cy="0"/>
          </a:xfrm>
          <a:prstGeom prst="lin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62508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F87FEA49-1AE2-9E16-FD56-467EBE81BDE7}"/>
              </a:ext>
            </a:extLst>
          </p:cNvPr>
          <p:cNvSpPr/>
          <p:nvPr/>
        </p:nvSpPr>
        <p:spPr>
          <a:xfrm>
            <a:off x="1502216" y="2129884"/>
            <a:ext cx="9189155" cy="2986036"/>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a:xfrm>
            <a:off x="11686100" y="6539962"/>
            <a:ext cx="232435" cy="225703"/>
          </a:xfrm>
        </p:spPr>
        <p:txBody>
          <a:bodyPr/>
          <a:lstStyle/>
          <a:p>
            <a:fld id="{86CB4B4D-7CA3-9044-876B-883B54F8677D}" type="slidenum">
              <a:rPr lang="en-US" altLang="zh-CN" smtClean="0"/>
              <a:pPr/>
              <a:t>15</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graphicFrame>
        <p:nvGraphicFramePr>
          <p:cNvPr id="26" name="表格 3">
            <a:extLst>
              <a:ext uri="{FF2B5EF4-FFF2-40B4-BE49-F238E27FC236}">
                <a16:creationId xmlns:a16="http://schemas.microsoft.com/office/drawing/2014/main" id="{8F5367D3-CA80-BC64-8804-9D0C083218DA}"/>
              </a:ext>
            </a:extLst>
          </p:cNvPr>
          <p:cNvGraphicFramePr>
            <a:graphicFrameLocks noGrp="1"/>
          </p:cNvGraphicFramePr>
          <p:nvPr>
            <p:extLst>
              <p:ext uri="{D42A27DB-BD31-4B8C-83A1-F6EECF244321}">
                <p14:modId xmlns:p14="http://schemas.microsoft.com/office/powerpoint/2010/main" val="4191125484"/>
              </p:ext>
            </p:extLst>
          </p:nvPr>
        </p:nvGraphicFramePr>
        <p:xfrm>
          <a:off x="3947590" y="3366490"/>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b="0" i="0" u="none" strike="noStrike" cap="none" spc="0" baseline="0" dirty="0">
                          <a:solidFill>
                            <a:schemeClr val="tx1">
                              <a:lumMod val="75000"/>
                              <a:lumOff val="25000"/>
                            </a:schemeClr>
                          </a:solidFill>
                          <a:effectLst/>
                          <a:uFillTx/>
                          <a:latin typeface="+mn-lt"/>
                          <a:ea typeface="+mn-ea"/>
                          <a:cs typeface="+mn-cs"/>
                          <a:sym typeface="Helvetica Neue Light"/>
                        </a:rPr>
                        <a:t>K8s</a:t>
                      </a:r>
                      <a:r>
                        <a:rPr lang="zh-CN" altLang="en-US" sz="1800" b="0" i="0" u="none" strike="noStrike" cap="none" spc="0" baseline="0" dirty="0">
                          <a:solidFill>
                            <a:schemeClr val="tx1">
                              <a:lumMod val="75000"/>
                              <a:lumOff val="25000"/>
                            </a:schemeClr>
                          </a:solidFill>
                          <a:effectLst/>
                          <a:uFillTx/>
                          <a:latin typeface="+mn-lt"/>
                          <a:ea typeface="+mn-ea"/>
                          <a:cs typeface="+mn-cs"/>
                          <a:sym typeface="Helvetica Neue Light"/>
                        </a:rPr>
                        <a:t> 配置</a:t>
                      </a:r>
                      <a:endParaRPr lang="zh-CN" altLang="en-US" sz="18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Helm</a:t>
                      </a:r>
                      <a:r>
                        <a:rPr lang="zh-CN" altLang="en-US" sz="1800" dirty="0">
                          <a:solidFill>
                            <a:srgbClr val="0060FF"/>
                          </a:solidFill>
                        </a:rPr>
                        <a:t> </a:t>
                      </a:r>
                      <a:r>
                        <a:rPr lang="en-US" altLang="zh-CN" sz="1800" dirty="0">
                          <a:solidFill>
                            <a:srgbClr val="0060FF"/>
                          </a:solidFill>
                        </a:rPr>
                        <a:t>Chart</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27" name="表格 26">
            <a:extLst>
              <a:ext uri="{FF2B5EF4-FFF2-40B4-BE49-F238E27FC236}">
                <a16:creationId xmlns:a16="http://schemas.microsoft.com/office/drawing/2014/main" id="{2EDF745F-E6A8-3F35-91FB-F614786EB89E}"/>
              </a:ext>
            </a:extLst>
          </p:cNvPr>
          <p:cNvGraphicFramePr>
            <a:graphicFrameLocks noGrp="1"/>
          </p:cNvGraphicFramePr>
          <p:nvPr/>
        </p:nvGraphicFramePr>
        <p:xfrm>
          <a:off x="3947590" y="4343072"/>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dirty="0">
                          <a:solidFill>
                            <a:schemeClr val="tx1">
                              <a:lumMod val="75000"/>
                              <a:lumOff val="25000"/>
                            </a:schemeClr>
                          </a:solidFill>
                        </a:rPr>
                        <a:t>IaaS</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PaaS</a:t>
                      </a:r>
                      <a:endParaRPr lang="zh-CN" altLang="en-US" sz="18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Terraform</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28" name="表格 27">
            <a:extLst>
              <a:ext uri="{FF2B5EF4-FFF2-40B4-BE49-F238E27FC236}">
                <a16:creationId xmlns:a16="http://schemas.microsoft.com/office/drawing/2014/main" id="{A2FF1C41-80B5-CB61-C9A2-3BFAA4830434}"/>
              </a:ext>
            </a:extLst>
          </p:cNvPr>
          <p:cNvGraphicFramePr>
            <a:graphicFrameLocks noGrp="1"/>
          </p:cNvGraphicFramePr>
          <p:nvPr/>
        </p:nvGraphicFramePr>
        <p:xfrm>
          <a:off x="3947590" y="2431706"/>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marR="0" lvl="0" indent="0" algn="ctr" defTabSz="412771"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800" dirty="0">
                          <a:solidFill>
                            <a:schemeClr val="tx1">
                              <a:lumMod val="75000"/>
                              <a:lumOff val="25000"/>
                            </a:schemeClr>
                          </a:solidFill>
                        </a:rPr>
                        <a:t>应用服务</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zh-CN" altLang="en-US" sz="1800" dirty="0">
                          <a:solidFill>
                            <a:srgbClr val="0060FF"/>
                          </a:solidFill>
                        </a:rPr>
                        <a:t>容器镜像</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cxnSp>
        <p:nvCxnSpPr>
          <p:cNvPr id="29" name="直线箭头连接符 28">
            <a:extLst>
              <a:ext uri="{FF2B5EF4-FFF2-40B4-BE49-F238E27FC236}">
                <a16:creationId xmlns:a16="http://schemas.microsoft.com/office/drawing/2014/main" id="{F69676CC-421E-BAC1-A509-A331DFF01EF0}"/>
              </a:ext>
            </a:extLst>
          </p:cNvPr>
          <p:cNvCxnSpPr>
            <a:cxnSpLocks/>
          </p:cNvCxnSpPr>
          <p:nvPr/>
        </p:nvCxnSpPr>
        <p:spPr>
          <a:xfrm flipV="1">
            <a:off x="5011108" y="2899098"/>
            <a:ext cx="0" cy="467392"/>
          </a:xfrm>
          <a:prstGeom prst="straightConnector1">
            <a:avLst/>
          </a:prstGeom>
          <a:noFill/>
          <a:ln w="317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直线箭头连接符 29">
            <a:extLst>
              <a:ext uri="{FF2B5EF4-FFF2-40B4-BE49-F238E27FC236}">
                <a16:creationId xmlns:a16="http://schemas.microsoft.com/office/drawing/2014/main" id="{BDE43282-E9DD-DA9E-7020-A60D050B99B6}"/>
              </a:ext>
            </a:extLst>
          </p:cNvPr>
          <p:cNvCxnSpPr>
            <a:cxnSpLocks/>
          </p:cNvCxnSpPr>
          <p:nvPr/>
        </p:nvCxnSpPr>
        <p:spPr>
          <a:xfrm flipV="1">
            <a:off x="5011108" y="3833882"/>
            <a:ext cx="0" cy="509190"/>
          </a:xfrm>
          <a:prstGeom prst="straightConnector1">
            <a:avLst/>
          </a:prstGeom>
          <a:noFill/>
          <a:ln w="3175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文本框 30">
            <a:extLst>
              <a:ext uri="{FF2B5EF4-FFF2-40B4-BE49-F238E27FC236}">
                <a16:creationId xmlns:a16="http://schemas.microsoft.com/office/drawing/2014/main" id="{6289569D-A7A3-7702-BF72-E9D47F257A98}"/>
              </a:ext>
            </a:extLst>
          </p:cNvPr>
          <p:cNvSpPr txBox="1"/>
          <p:nvPr/>
        </p:nvSpPr>
        <p:spPr>
          <a:xfrm>
            <a:off x="4615310" y="3938150"/>
            <a:ext cx="38792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r">
              <a:buFont typeface="Arial" panose="020B0604020202020204" pitchFamily="34" charset="0"/>
              <a:buNone/>
            </a:pPr>
            <a:r>
              <a:rPr lang="zh-CN" altLang="en-US" sz="1600" dirty="0">
                <a:solidFill>
                  <a:srgbClr val="C00000"/>
                </a:solidFill>
                <a:latin typeface="+mn-ea"/>
                <a:ea typeface="+mn-ea"/>
              </a:rPr>
              <a:t>？</a:t>
            </a:r>
          </a:p>
        </p:txBody>
      </p:sp>
      <p:sp>
        <p:nvSpPr>
          <p:cNvPr id="32" name="文本框 31">
            <a:extLst>
              <a:ext uri="{FF2B5EF4-FFF2-40B4-BE49-F238E27FC236}">
                <a16:creationId xmlns:a16="http://schemas.microsoft.com/office/drawing/2014/main" id="{00A5ECB6-C24F-7674-A10F-D1990F2F31F9}"/>
              </a:ext>
            </a:extLst>
          </p:cNvPr>
          <p:cNvSpPr txBox="1"/>
          <p:nvPr/>
        </p:nvSpPr>
        <p:spPr>
          <a:xfrm>
            <a:off x="3652323" y="2973776"/>
            <a:ext cx="117981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lumMod val="50000"/>
                  </a:schemeClr>
                </a:solidFill>
                <a:effectLst/>
                <a:uFillTx/>
                <a:latin typeface="+mn-ea"/>
                <a:ea typeface="+mn-ea"/>
                <a:cs typeface="Helvetica Neue"/>
                <a:sym typeface="Helvetica Neue"/>
              </a:rPr>
              <a:t>配置镜像地址</a:t>
            </a:r>
          </a:p>
        </p:txBody>
      </p:sp>
      <p:sp>
        <p:nvSpPr>
          <p:cNvPr id="37" name="文本框 36">
            <a:extLst>
              <a:ext uri="{FF2B5EF4-FFF2-40B4-BE49-F238E27FC236}">
                <a16:creationId xmlns:a16="http://schemas.microsoft.com/office/drawing/2014/main" id="{9EFC8C7D-344A-229F-EA1D-CAF6C226A2D5}"/>
              </a:ext>
            </a:extLst>
          </p:cNvPr>
          <p:cNvSpPr txBox="1"/>
          <p:nvPr/>
        </p:nvSpPr>
        <p:spPr>
          <a:xfrm>
            <a:off x="5276056" y="1463125"/>
            <a:ext cx="164147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应用软件分层</a:t>
            </a:r>
          </a:p>
        </p:txBody>
      </p:sp>
      <p:sp>
        <p:nvSpPr>
          <p:cNvPr id="3" name="文本框 2">
            <a:extLst>
              <a:ext uri="{FF2B5EF4-FFF2-40B4-BE49-F238E27FC236}">
                <a16:creationId xmlns:a16="http://schemas.microsoft.com/office/drawing/2014/main" id="{F8E7D8F0-809B-843F-9A23-5C462D7A52EA}"/>
              </a:ext>
            </a:extLst>
          </p:cNvPr>
          <p:cNvSpPr txBox="1"/>
          <p:nvPr/>
        </p:nvSpPr>
        <p:spPr>
          <a:xfrm>
            <a:off x="4182150" y="5370423"/>
            <a:ext cx="1657916"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1" lang="zh-CN" altLang="en-US" sz="1600" b="0" dirty="0">
                <a:solidFill>
                  <a:srgbClr val="C00000"/>
                </a:solidFill>
                <a:latin typeface="+mn-ea"/>
                <a:ea typeface="+mn-ea"/>
                <a:cs typeface="Helvetica Neue Medium"/>
                <a:sym typeface="Helvetica Neue Medium"/>
              </a:rPr>
              <a:t>如何编排执行？</a:t>
            </a:r>
          </a:p>
        </p:txBody>
      </p:sp>
      <p:cxnSp>
        <p:nvCxnSpPr>
          <p:cNvPr id="4" name="直线箭头连接符 3">
            <a:extLst>
              <a:ext uri="{FF2B5EF4-FFF2-40B4-BE49-F238E27FC236}">
                <a16:creationId xmlns:a16="http://schemas.microsoft.com/office/drawing/2014/main" id="{873AF1C1-DDBB-B199-AAEF-F6656F3D6D18}"/>
              </a:ext>
            </a:extLst>
          </p:cNvPr>
          <p:cNvCxnSpPr>
            <a:cxnSpLocks/>
          </p:cNvCxnSpPr>
          <p:nvPr/>
        </p:nvCxnSpPr>
        <p:spPr>
          <a:xfrm>
            <a:off x="3185052" y="4598001"/>
            <a:ext cx="674266" cy="0"/>
          </a:xfrm>
          <a:prstGeom prst="straightConnector1">
            <a:avLst/>
          </a:prstGeom>
          <a:noFill/>
          <a:ln w="317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 name="文本框 5">
            <a:extLst>
              <a:ext uri="{FF2B5EF4-FFF2-40B4-BE49-F238E27FC236}">
                <a16:creationId xmlns:a16="http://schemas.microsoft.com/office/drawing/2014/main" id="{F92B1D9A-0F79-8578-73AC-FF18D4C98911}"/>
              </a:ext>
            </a:extLst>
          </p:cNvPr>
          <p:cNvSpPr txBox="1"/>
          <p:nvPr/>
        </p:nvSpPr>
        <p:spPr>
          <a:xfrm>
            <a:off x="2304900" y="4438983"/>
            <a:ext cx="83195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lang="zh-CN" altLang="en-US" sz="1400" dirty="0">
                <a:solidFill>
                  <a:schemeClr val="tx1">
                    <a:lumMod val="95000"/>
                    <a:lumOff val="5000"/>
                  </a:schemeClr>
                </a:solidFill>
                <a:latin typeface="+mn-ea"/>
                <a:ea typeface="+mn-ea"/>
              </a:rPr>
              <a:t>编排引擎</a:t>
            </a:r>
            <a:endParaRPr kumimoji="0" lang="zh-CN" altLang="en-US" sz="1400" b="1" i="0" u="none" strike="noStrike" cap="none" spc="0" normalizeH="0" baseline="0" dirty="0">
              <a:ln>
                <a:noFill/>
              </a:ln>
              <a:solidFill>
                <a:schemeClr val="tx1">
                  <a:lumMod val="95000"/>
                  <a:lumOff val="5000"/>
                </a:schemeClr>
              </a:solidFill>
              <a:effectLst/>
              <a:uFillTx/>
              <a:latin typeface="+mn-ea"/>
              <a:ea typeface="+mn-ea"/>
              <a:cs typeface="Helvetica Neue"/>
              <a:sym typeface="Helvetica Neue"/>
            </a:endParaRPr>
          </a:p>
        </p:txBody>
      </p:sp>
      <p:pic>
        <p:nvPicPr>
          <p:cNvPr id="10" name="图形 9">
            <a:extLst>
              <a:ext uri="{FF2B5EF4-FFF2-40B4-BE49-F238E27FC236}">
                <a16:creationId xmlns:a16="http://schemas.microsoft.com/office/drawing/2014/main" id="{EA491C3D-B89B-262B-DF60-F04176A537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8372" y="4503862"/>
            <a:ext cx="216528" cy="216528"/>
          </a:xfrm>
          <a:prstGeom prst="rect">
            <a:avLst/>
          </a:prstGeom>
        </p:spPr>
      </p:pic>
    </p:spTree>
    <p:extLst>
      <p:ext uri="{BB962C8B-B14F-4D97-AF65-F5344CB8AC3E}">
        <p14:creationId xmlns:p14="http://schemas.microsoft.com/office/powerpoint/2010/main" val="313538981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16</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sp>
        <p:nvSpPr>
          <p:cNvPr id="7" name="椭圆 6">
            <a:extLst>
              <a:ext uri="{FF2B5EF4-FFF2-40B4-BE49-F238E27FC236}">
                <a16:creationId xmlns:a16="http://schemas.microsoft.com/office/drawing/2014/main" id="{D28D7A62-7C14-DCE6-9A5F-1420C386DCE7}"/>
              </a:ext>
            </a:extLst>
          </p:cNvPr>
          <p:cNvSpPr/>
          <p:nvPr/>
        </p:nvSpPr>
        <p:spPr>
          <a:xfrm>
            <a:off x="2922924" y="1061571"/>
            <a:ext cx="347472" cy="347472"/>
          </a:xfrm>
          <a:prstGeom prst="ellipse">
            <a:avLst/>
          </a:prstGeom>
          <a:solidFill>
            <a:schemeClr val="bg1">
              <a:lumMod val="65000"/>
            </a:schemeClr>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28620590-3934-BD0B-3C71-6B031FCF879B}"/>
              </a:ext>
            </a:extLst>
          </p:cNvPr>
          <p:cNvSpPr/>
          <p:nvPr/>
        </p:nvSpPr>
        <p:spPr>
          <a:xfrm>
            <a:off x="856497" y="3406460"/>
            <a:ext cx="1085974"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EKS</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9" name="矩形 8">
            <a:extLst>
              <a:ext uri="{FF2B5EF4-FFF2-40B4-BE49-F238E27FC236}">
                <a16:creationId xmlns:a16="http://schemas.microsoft.com/office/drawing/2014/main" id="{BA4ACC17-F8B9-7776-D60E-E5B8BC464557}"/>
              </a:ext>
            </a:extLst>
          </p:cNvPr>
          <p:cNvSpPr/>
          <p:nvPr/>
        </p:nvSpPr>
        <p:spPr>
          <a:xfrm>
            <a:off x="1570393" y="2674354"/>
            <a:ext cx="1085974"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Subnet</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10" name="矩形 9">
            <a:extLst>
              <a:ext uri="{FF2B5EF4-FFF2-40B4-BE49-F238E27FC236}">
                <a16:creationId xmlns:a16="http://schemas.microsoft.com/office/drawing/2014/main" id="{E07FEBE6-0304-A073-23C2-90CA102902A6}"/>
              </a:ext>
            </a:extLst>
          </p:cNvPr>
          <p:cNvSpPr/>
          <p:nvPr/>
        </p:nvSpPr>
        <p:spPr>
          <a:xfrm>
            <a:off x="1570393" y="1942248"/>
            <a:ext cx="1091628"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VPC</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11" name="矩形 10">
            <a:extLst>
              <a:ext uri="{FF2B5EF4-FFF2-40B4-BE49-F238E27FC236}">
                <a16:creationId xmlns:a16="http://schemas.microsoft.com/office/drawing/2014/main" id="{EB1BF484-D81A-6C08-0183-E67258017335}"/>
              </a:ext>
            </a:extLst>
          </p:cNvPr>
          <p:cNvSpPr/>
          <p:nvPr/>
        </p:nvSpPr>
        <p:spPr>
          <a:xfrm>
            <a:off x="2264661" y="3406460"/>
            <a:ext cx="1085974"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SQL</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12" name="矩形 11">
            <a:extLst>
              <a:ext uri="{FF2B5EF4-FFF2-40B4-BE49-F238E27FC236}">
                <a16:creationId xmlns:a16="http://schemas.microsoft.com/office/drawing/2014/main" id="{D06FF4F6-77C1-2063-0CAE-586800E19420}"/>
              </a:ext>
            </a:extLst>
          </p:cNvPr>
          <p:cNvSpPr/>
          <p:nvPr/>
        </p:nvSpPr>
        <p:spPr>
          <a:xfrm>
            <a:off x="3547334" y="1942248"/>
            <a:ext cx="1085974"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XXX</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17" name="椭圆 16">
            <a:extLst>
              <a:ext uri="{FF2B5EF4-FFF2-40B4-BE49-F238E27FC236}">
                <a16:creationId xmlns:a16="http://schemas.microsoft.com/office/drawing/2014/main" id="{2C50F2B4-9E4D-4631-E1E5-949C6324379B}"/>
              </a:ext>
            </a:extLst>
          </p:cNvPr>
          <p:cNvSpPr/>
          <p:nvPr/>
        </p:nvSpPr>
        <p:spPr>
          <a:xfrm>
            <a:off x="2932177" y="4525884"/>
            <a:ext cx="347472" cy="347472"/>
          </a:xfrm>
          <a:prstGeom prst="ellipse">
            <a:avLst/>
          </a:prstGeom>
          <a:solidFill>
            <a:schemeClr val="bg1">
              <a:lumMod val="65000"/>
            </a:schemeClr>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cxnSp>
        <p:nvCxnSpPr>
          <p:cNvPr id="21" name="直线箭头连接符 20">
            <a:extLst>
              <a:ext uri="{FF2B5EF4-FFF2-40B4-BE49-F238E27FC236}">
                <a16:creationId xmlns:a16="http://schemas.microsoft.com/office/drawing/2014/main" id="{11F4A3BB-D784-F63F-CB65-B834BC5E1899}"/>
              </a:ext>
            </a:extLst>
          </p:cNvPr>
          <p:cNvCxnSpPr>
            <a:cxnSpLocks/>
            <a:stCxn id="7" idx="3"/>
            <a:endCxn id="10" idx="0"/>
          </p:cNvCxnSpPr>
          <p:nvPr/>
        </p:nvCxnSpPr>
        <p:spPr>
          <a:xfrm flipH="1">
            <a:off x="2116207" y="1358157"/>
            <a:ext cx="857603" cy="584091"/>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直线箭头连接符 22">
            <a:extLst>
              <a:ext uri="{FF2B5EF4-FFF2-40B4-BE49-F238E27FC236}">
                <a16:creationId xmlns:a16="http://schemas.microsoft.com/office/drawing/2014/main" id="{F211C160-9FA6-CDE6-7208-714F8A3EF19C}"/>
              </a:ext>
            </a:extLst>
          </p:cNvPr>
          <p:cNvCxnSpPr>
            <a:cxnSpLocks/>
            <a:stCxn id="7" idx="5"/>
            <a:endCxn id="12" idx="0"/>
          </p:cNvCxnSpPr>
          <p:nvPr/>
        </p:nvCxnSpPr>
        <p:spPr>
          <a:xfrm>
            <a:off x="3219510" y="1358157"/>
            <a:ext cx="870811" cy="584091"/>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直线箭头连接符 31">
            <a:extLst>
              <a:ext uri="{FF2B5EF4-FFF2-40B4-BE49-F238E27FC236}">
                <a16:creationId xmlns:a16="http://schemas.microsoft.com/office/drawing/2014/main" id="{2786B04C-67C3-A1FA-FC38-D4C9D1FBEE80}"/>
              </a:ext>
            </a:extLst>
          </p:cNvPr>
          <p:cNvCxnSpPr>
            <a:cxnSpLocks/>
          </p:cNvCxnSpPr>
          <p:nvPr/>
        </p:nvCxnSpPr>
        <p:spPr>
          <a:xfrm>
            <a:off x="2106844" y="2280389"/>
            <a:ext cx="0" cy="404601"/>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4" name="直线箭头连接符 33">
            <a:extLst>
              <a:ext uri="{FF2B5EF4-FFF2-40B4-BE49-F238E27FC236}">
                <a16:creationId xmlns:a16="http://schemas.microsoft.com/office/drawing/2014/main" id="{DC8EC35F-A15E-24E9-FF6B-FEE5A91D2C52}"/>
              </a:ext>
            </a:extLst>
          </p:cNvPr>
          <p:cNvCxnSpPr>
            <a:cxnSpLocks/>
          </p:cNvCxnSpPr>
          <p:nvPr/>
        </p:nvCxnSpPr>
        <p:spPr>
          <a:xfrm flipH="1">
            <a:off x="1413573" y="3023759"/>
            <a:ext cx="443063" cy="370958"/>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直线箭头连接符 35">
            <a:extLst>
              <a:ext uri="{FF2B5EF4-FFF2-40B4-BE49-F238E27FC236}">
                <a16:creationId xmlns:a16="http://schemas.microsoft.com/office/drawing/2014/main" id="{B458849E-CD82-EF34-FF47-226EA84A2442}"/>
              </a:ext>
            </a:extLst>
          </p:cNvPr>
          <p:cNvCxnSpPr>
            <a:cxnSpLocks/>
          </p:cNvCxnSpPr>
          <p:nvPr/>
        </p:nvCxnSpPr>
        <p:spPr>
          <a:xfrm>
            <a:off x="2294589" y="3023759"/>
            <a:ext cx="442800" cy="370958"/>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直线箭头连接符 38">
            <a:extLst>
              <a:ext uri="{FF2B5EF4-FFF2-40B4-BE49-F238E27FC236}">
                <a16:creationId xmlns:a16="http://schemas.microsoft.com/office/drawing/2014/main" id="{AD27BC96-0E1E-9604-89CC-A9A48A17CADE}"/>
              </a:ext>
            </a:extLst>
          </p:cNvPr>
          <p:cNvCxnSpPr>
            <a:cxnSpLocks/>
            <a:stCxn id="11" idx="2"/>
            <a:endCxn id="17" idx="0"/>
          </p:cNvCxnSpPr>
          <p:nvPr/>
        </p:nvCxnSpPr>
        <p:spPr>
          <a:xfrm>
            <a:off x="2807648" y="3753932"/>
            <a:ext cx="298265" cy="771952"/>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直线箭头连接符 40">
            <a:extLst>
              <a:ext uri="{FF2B5EF4-FFF2-40B4-BE49-F238E27FC236}">
                <a16:creationId xmlns:a16="http://schemas.microsoft.com/office/drawing/2014/main" id="{484BA219-64AA-DCE9-7775-2D7C752A1802}"/>
              </a:ext>
            </a:extLst>
          </p:cNvPr>
          <p:cNvCxnSpPr>
            <a:cxnSpLocks/>
            <a:stCxn id="8" idx="2"/>
            <a:endCxn id="17" idx="1"/>
          </p:cNvCxnSpPr>
          <p:nvPr/>
        </p:nvCxnSpPr>
        <p:spPr>
          <a:xfrm>
            <a:off x="1399484" y="3753932"/>
            <a:ext cx="1583579" cy="822838"/>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8CEA3550-D28B-27BB-DE1F-B36F7557F265}"/>
              </a:ext>
            </a:extLst>
          </p:cNvPr>
          <p:cNvCxnSpPr>
            <a:cxnSpLocks/>
            <a:stCxn id="12" idx="2"/>
            <a:endCxn id="17" idx="7"/>
          </p:cNvCxnSpPr>
          <p:nvPr/>
        </p:nvCxnSpPr>
        <p:spPr>
          <a:xfrm flipH="1">
            <a:off x="3228763" y="2289720"/>
            <a:ext cx="861558" cy="2287050"/>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椭圆 12">
            <a:extLst>
              <a:ext uri="{FF2B5EF4-FFF2-40B4-BE49-F238E27FC236}">
                <a16:creationId xmlns:a16="http://schemas.microsoft.com/office/drawing/2014/main" id="{5BC2D724-CB0B-87CD-814F-9BB322BDB875}"/>
              </a:ext>
            </a:extLst>
          </p:cNvPr>
          <p:cNvSpPr/>
          <p:nvPr/>
        </p:nvSpPr>
        <p:spPr>
          <a:xfrm>
            <a:off x="2932177" y="5796429"/>
            <a:ext cx="347472" cy="347472"/>
          </a:xfrm>
          <a:prstGeom prst="ellipse">
            <a:avLst/>
          </a:prstGeom>
          <a:solidFill>
            <a:schemeClr val="tx2"/>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cxnSp>
        <p:nvCxnSpPr>
          <p:cNvPr id="14" name="直线箭头连接符 13">
            <a:extLst>
              <a:ext uri="{FF2B5EF4-FFF2-40B4-BE49-F238E27FC236}">
                <a16:creationId xmlns:a16="http://schemas.microsoft.com/office/drawing/2014/main" id="{2D2E5D29-51C5-4192-0654-9553AD5E91C8}"/>
              </a:ext>
            </a:extLst>
          </p:cNvPr>
          <p:cNvCxnSpPr>
            <a:cxnSpLocks/>
            <a:stCxn id="17" idx="4"/>
            <a:endCxn id="13" idx="0"/>
          </p:cNvCxnSpPr>
          <p:nvPr/>
        </p:nvCxnSpPr>
        <p:spPr>
          <a:xfrm>
            <a:off x="3105913" y="4873356"/>
            <a:ext cx="0" cy="923073"/>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文本框 19">
            <a:extLst>
              <a:ext uri="{FF2B5EF4-FFF2-40B4-BE49-F238E27FC236}">
                <a16:creationId xmlns:a16="http://schemas.microsoft.com/office/drawing/2014/main" id="{06E6B4D0-3757-DF09-934A-5C31E9F47233}"/>
              </a:ext>
            </a:extLst>
          </p:cNvPr>
          <p:cNvSpPr txBox="1"/>
          <p:nvPr/>
        </p:nvSpPr>
        <p:spPr>
          <a:xfrm>
            <a:off x="547487" y="4876524"/>
            <a:ext cx="2260161" cy="7882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600" b="0" dirty="0">
                <a:solidFill>
                  <a:schemeClr val="tx1">
                    <a:lumMod val="85000"/>
                    <a:lumOff val="15000"/>
                  </a:schemeClr>
                </a:solidFill>
                <a:latin typeface="+mn-lt"/>
                <a:ea typeface="+mn-ea"/>
                <a:cs typeface="+mn-cs"/>
                <a:sym typeface="腾讯体 W7"/>
              </a:rPr>
              <a:t>调用 </a:t>
            </a:r>
            <a:r>
              <a:rPr lang="en-US" altLang="zh-CN" sz="1600" b="0" dirty="0">
                <a:solidFill>
                  <a:schemeClr val="tx1">
                    <a:lumMod val="85000"/>
                    <a:lumOff val="15000"/>
                  </a:schemeClr>
                </a:solidFill>
                <a:latin typeface="+mn-lt"/>
                <a:ea typeface="+mn-ea"/>
                <a:cs typeface="+mn-cs"/>
                <a:sym typeface="腾讯体 W7"/>
              </a:rPr>
              <a:t>TKE</a:t>
            </a:r>
            <a:r>
              <a:rPr lang="zh-CN" altLang="en-US" sz="1600" b="0" dirty="0">
                <a:solidFill>
                  <a:schemeClr val="tx1">
                    <a:lumMod val="85000"/>
                    <a:lumOff val="15000"/>
                  </a:schemeClr>
                </a:solidFill>
                <a:latin typeface="+mn-lt"/>
                <a:ea typeface="+mn-ea"/>
                <a:cs typeface="+mn-cs"/>
                <a:sym typeface="腾讯体 W7"/>
              </a:rPr>
              <a:t> 云 </a:t>
            </a:r>
            <a:r>
              <a:rPr lang="en-US" altLang="zh-CN" sz="1600" b="0" dirty="0">
                <a:solidFill>
                  <a:schemeClr val="tx1">
                    <a:lumMod val="85000"/>
                    <a:lumOff val="15000"/>
                  </a:schemeClr>
                </a:solidFill>
                <a:latin typeface="+mn-lt"/>
                <a:ea typeface="+mn-ea"/>
                <a:cs typeface="+mn-cs"/>
                <a:sym typeface="腾讯体 W7"/>
              </a:rPr>
              <a:t>API</a:t>
            </a:r>
            <a:r>
              <a:rPr lang="zh-CN" altLang="en-US" sz="1600" b="0" dirty="0">
                <a:solidFill>
                  <a:schemeClr val="tx1">
                    <a:lumMod val="85000"/>
                    <a:lumOff val="15000"/>
                  </a:schemeClr>
                </a:solidFill>
                <a:latin typeface="+mn-lt"/>
                <a:ea typeface="+mn-ea"/>
                <a:cs typeface="+mn-cs"/>
                <a:sym typeface="腾讯体 W7"/>
              </a:rPr>
              <a:t>，使用 </a:t>
            </a:r>
            <a:r>
              <a:rPr lang="en-US" altLang="zh-CN" sz="1600" b="0" dirty="0">
                <a:solidFill>
                  <a:schemeClr val="tx1">
                    <a:lumMod val="85000"/>
                    <a:lumOff val="15000"/>
                  </a:schemeClr>
                </a:solidFill>
                <a:latin typeface="+mn-lt"/>
                <a:ea typeface="+mn-ea"/>
                <a:cs typeface="+mn-cs"/>
                <a:sym typeface="腾讯体 W7"/>
              </a:rPr>
              <a:t>Helm</a:t>
            </a:r>
            <a:r>
              <a:rPr lang="zh-CN" altLang="en-US" sz="1600" b="0" dirty="0">
                <a:solidFill>
                  <a:schemeClr val="tx1">
                    <a:lumMod val="85000"/>
                    <a:lumOff val="15000"/>
                  </a:schemeClr>
                </a:solidFill>
                <a:latin typeface="+mn-lt"/>
                <a:ea typeface="+mn-ea"/>
                <a:cs typeface="+mn-cs"/>
                <a:sym typeface="腾讯体 W7"/>
              </a:rPr>
              <a:t> 包配置集群</a:t>
            </a:r>
            <a:endParaRPr lang="zh-CN" altLang="en-US" sz="1400" dirty="0"/>
          </a:p>
        </p:txBody>
      </p:sp>
      <p:graphicFrame>
        <p:nvGraphicFramePr>
          <p:cNvPr id="25" name="表格 3">
            <a:extLst>
              <a:ext uri="{FF2B5EF4-FFF2-40B4-BE49-F238E27FC236}">
                <a16:creationId xmlns:a16="http://schemas.microsoft.com/office/drawing/2014/main" id="{11CE9985-80AE-D531-A583-71446F7D64F4}"/>
              </a:ext>
            </a:extLst>
          </p:cNvPr>
          <p:cNvGraphicFramePr>
            <a:graphicFrameLocks noGrp="1"/>
          </p:cNvGraphicFramePr>
          <p:nvPr>
            <p:extLst>
              <p:ext uri="{D42A27DB-BD31-4B8C-83A1-F6EECF244321}">
                <p14:modId xmlns:p14="http://schemas.microsoft.com/office/powerpoint/2010/main" val="999322572"/>
              </p:ext>
            </p:extLst>
          </p:nvPr>
        </p:nvGraphicFramePr>
        <p:xfrm>
          <a:off x="6194291" y="1289287"/>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dirty="0">
                          <a:solidFill>
                            <a:schemeClr val="tx1">
                              <a:lumMod val="75000"/>
                              <a:lumOff val="25000"/>
                            </a:schemeClr>
                          </a:solidFill>
                        </a:rPr>
                        <a:t>K8s</a:t>
                      </a:r>
                      <a:r>
                        <a:rPr lang="zh-CN" altLang="en-US" sz="1800" dirty="0">
                          <a:solidFill>
                            <a:schemeClr val="tx1">
                              <a:lumMod val="75000"/>
                              <a:lumOff val="25000"/>
                            </a:schemeClr>
                          </a:solidFill>
                        </a:rPr>
                        <a:t> 配置</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Helm</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26" name="表格 25">
            <a:extLst>
              <a:ext uri="{FF2B5EF4-FFF2-40B4-BE49-F238E27FC236}">
                <a16:creationId xmlns:a16="http://schemas.microsoft.com/office/drawing/2014/main" id="{4401E96E-C004-89C4-CB3F-3B5087C18D6E}"/>
              </a:ext>
            </a:extLst>
          </p:cNvPr>
          <p:cNvGraphicFramePr>
            <a:graphicFrameLocks noGrp="1"/>
          </p:cNvGraphicFramePr>
          <p:nvPr>
            <p:extLst>
              <p:ext uri="{D42A27DB-BD31-4B8C-83A1-F6EECF244321}">
                <p14:modId xmlns:p14="http://schemas.microsoft.com/office/powerpoint/2010/main" val="2799157689"/>
              </p:ext>
            </p:extLst>
          </p:nvPr>
        </p:nvGraphicFramePr>
        <p:xfrm>
          <a:off x="6194291" y="2231969"/>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dirty="0">
                          <a:solidFill>
                            <a:schemeClr val="tx1">
                              <a:lumMod val="75000"/>
                              <a:lumOff val="25000"/>
                            </a:schemeClr>
                          </a:solidFill>
                        </a:rPr>
                        <a:t>IaaS</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PaaS</a:t>
                      </a:r>
                      <a:endParaRPr lang="zh-CN" altLang="en-US" sz="18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Terraform</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cxnSp>
        <p:nvCxnSpPr>
          <p:cNvPr id="27" name="直线箭头连接符 26">
            <a:extLst>
              <a:ext uri="{FF2B5EF4-FFF2-40B4-BE49-F238E27FC236}">
                <a16:creationId xmlns:a16="http://schemas.microsoft.com/office/drawing/2014/main" id="{51141912-44D0-055E-541A-9FCD1D0CF72C}"/>
              </a:ext>
            </a:extLst>
          </p:cNvPr>
          <p:cNvCxnSpPr>
            <a:cxnSpLocks/>
          </p:cNvCxnSpPr>
          <p:nvPr/>
        </p:nvCxnSpPr>
        <p:spPr>
          <a:xfrm flipV="1">
            <a:off x="9375922" y="1756679"/>
            <a:ext cx="1633" cy="467392"/>
          </a:xfrm>
          <a:prstGeom prst="straightConnector1">
            <a:avLst/>
          </a:prstGeom>
          <a:noFill/>
          <a:ln w="3175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文本框 27">
            <a:extLst>
              <a:ext uri="{FF2B5EF4-FFF2-40B4-BE49-F238E27FC236}">
                <a16:creationId xmlns:a16="http://schemas.microsoft.com/office/drawing/2014/main" id="{1D6AE383-BEBA-D94A-D1C5-7F79F9DB8294}"/>
              </a:ext>
            </a:extLst>
          </p:cNvPr>
          <p:cNvSpPr txBox="1"/>
          <p:nvPr/>
        </p:nvSpPr>
        <p:spPr>
          <a:xfrm>
            <a:off x="8062153" y="1823680"/>
            <a:ext cx="1313769"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r">
              <a:buFont typeface="Arial" panose="020B0604020202020204" pitchFamily="34" charset="0"/>
              <a:buNone/>
            </a:pPr>
            <a:r>
              <a:rPr lang="zh-CN" altLang="en-US" sz="1600" dirty="0">
                <a:solidFill>
                  <a:srgbClr val="C00000"/>
                </a:solidFill>
                <a:latin typeface="+mn-ea"/>
                <a:ea typeface="+mn-ea"/>
              </a:rPr>
              <a:t>信息传递？</a:t>
            </a:r>
          </a:p>
        </p:txBody>
      </p:sp>
      <p:pic>
        <p:nvPicPr>
          <p:cNvPr id="29" name="图片 28">
            <a:extLst>
              <a:ext uri="{FF2B5EF4-FFF2-40B4-BE49-F238E27FC236}">
                <a16:creationId xmlns:a16="http://schemas.microsoft.com/office/drawing/2014/main" id="{676AF7EC-3160-2C57-FCC8-E6CDA768BC4F}"/>
              </a:ext>
            </a:extLst>
          </p:cNvPr>
          <p:cNvPicPr>
            <a:picLocks noChangeAspect="1"/>
          </p:cNvPicPr>
          <p:nvPr/>
        </p:nvPicPr>
        <p:blipFill>
          <a:blip r:embed="rId3"/>
          <a:stretch>
            <a:fillRect/>
          </a:stretch>
        </p:blipFill>
        <p:spPr>
          <a:xfrm>
            <a:off x="5519793" y="2997919"/>
            <a:ext cx="5575300" cy="1041400"/>
          </a:xfrm>
          <a:prstGeom prst="rect">
            <a:avLst/>
          </a:prstGeom>
          <a:ln>
            <a:solidFill>
              <a:schemeClr val="bg1">
                <a:lumMod val="65000"/>
              </a:schemeClr>
            </a:solidFill>
          </a:ln>
        </p:spPr>
      </p:pic>
      <p:sp>
        <p:nvSpPr>
          <p:cNvPr id="30" name="文本框 29">
            <a:extLst>
              <a:ext uri="{FF2B5EF4-FFF2-40B4-BE49-F238E27FC236}">
                <a16:creationId xmlns:a16="http://schemas.microsoft.com/office/drawing/2014/main" id="{EE1490B9-AF80-4CD5-FAE6-8AB9C513B4C8}"/>
              </a:ext>
            </a:extLst>
          </p:cNvPr>
          <p:cNvSpPr txBox="1"/>
          <p:nvPr/>
        </p:nvSpPr>
        <p:spPr>
          <a:xfrm>
            <a:off x="6299681" y="4178859"/>
            <a:ext cx="401552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比如</a:t>
            </a:r>
            <a:r>
              <a:rPr lang="zh-CN" altLang="en-US" sz="1400" b="0" dirty="0">
                <a:solidFill>
                  <a:schemeClr val="tx1">
                    <a:lumMod val="65000"/>
                    <a:lumOff val="35000"/>
                  </a:schemeClr>
                </a:solidFill>
                <a:latin typeface="+mn-ea"/>
                <a:ea typeface="+mn-ea"/>
              </a:rPr>
              <a:t>需要把</a:t>
            </a:r>
            <a:r>
              <a:rPr kumimoji="0" lang="zh-CN" altLang="en-US" sz="1400" b="0"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 </a:t>
            </a:r>
            <a:r>
              <a:rPr kumimoji="0" lang="en-US" altLang="zh-CN" sz="1400" b="0"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DB</a:t>
            </a:r>
            <a:r>
              <a:rPr kumimoji="0" lang="zh-CN" altLang="en-US" sz="1400" b="0"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 创建</a:t>
            </a:r>
            <a:r>
              <a:rPr lang="zh-CN" altLang="en-US" sz="1400" b="0" dirty="0">
                <a:solidFill>
                  <a:schemeClr val="tx1">
                    <a:lumMod val="65000"/>
                    <a:lumOff val="35000"/>
                  </a:schemeClr>
                </a:solidFill>
                <a:latin typeface="+mn-ea"/>
                <a:ea typeface="+mn-ea"/>
              </a:rPr>
              <a:t>后的登录信息传入 </a:t>
            </a:r>
            <a:r>
              <a:rPr lang="en-US" altLang="zh-CN" sz="1400" b="0" dirty="0">
                <a:solidFill>
                  <a:schemeClr val="tx1">
                    <a:lumMod val="65000"/>
                    <a:lumOff val="35000"/>
                  </a:schemeClr>
                </a:solidFill>
                <a:latin typeface="+mn-ea"/>
                <a:ea typeface="+mn-ea"/>
              </a:rPr>
              <a:t>K8s</a:t>
            </a:r>
            <a:r>
              <a:rPr lang="zh-CN" altLang="en-US" sz="1400" b="0" dirty="0">
                <a:solidFill>
                  <a:schemeClr val="tx1">
                    <a:lumMod val="65000"/>
                    <a:lumOff val="35000"/>
                  </a:schemeClr>
                </a:solidFill>
                <a:latin typeface="+mn-ea"/>
                <a:ea typeface="+mn-ea"/>
              </a:rPr>
              <a:t> 配置</a:t>
            </a:r>
            <a:endParaRPr kumimoji="0" lang="zh-CN" altLang="en-US" sz="1400" b="0"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endParaRPr>
          </a:p>
        </p:txBody>
      </p:sp>
      <p:sp>
        <p:nvSpPr>
          <p:cNvPr id="31" name="矩形 30">
            <a:extLst>
              <a:ext uri="{FF2B5EF4-FFF2-40B4-BE49-F238E27FC236}">
                <a16:creationId xmlns:a16="http://schemas.microsoft.com/office/drawing/2014/main" id="{F5F966FA-66AE-4E70-F9AA-F89B6272036C}"/>
              </a:ext>
            </a:extLst>
          </p:cNvPr>
          <p:cNvSpPr/>
          <p:nvPr/>
        </p:nvSpPr>
        <p:spPr>
          <a:xfrm>
            <a:off x="614995" y="1069040"/>
            <a:ext cx="4268657" cy="584134"/>
          </a:xfrm>
          <a:prstGeom prst="rect">
            <a:avLst/>
          </a:prstGeom>
        </p:spPr>
        <p:txBody>
          <a:bodyPr wrap="square">
            <a:spAutoFit/>
          </a:bodyPr>
          <a:lstStyle/>
          <a:p>
            <a:pPr algn="l" defTabSz="825500">
              <a:lnSpc>
                <a:spcPct val="150000"/>
              </a:lnSpc>
            </a:pP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直接配置？</a:t>
            </a:r>
            <a:endPar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endParaRPr>
          </a:p>
        </p:txBody>
      </p:sp>
      <p:sp>
        <p:nvSpPr>
          <p:cNvPr id="33" name="矩形 32">
            <a:extLst>
              <a:ext uri="{FF2B5EF4-FFF2-40B4-BE49-F238E27FC236}">
                <a16:creationId xmlns:a16="http://schemas.microsoft.com/office/drawing/2014/main" id="{FF3E85E9-9D1D-7CB5-F158-BC9BE8B3CE73}"/>
              </a:ext>
            </a:extLst>
          </p:cNvPr>
          <p:cNvSpPr/>
          <p:nvPr/>
        </p:nvSpPr>
        <p:spPr>
          <a:xfrm>
            <a:off x="5519793" y="5061483"/>
            <a:ext cx="6262313" cy="1014460"/>
          </a:xfrm>
          <a:prstGeom prst="rect">
            <a:avLst/>
          </a:prstGeom>
          <a:solidFill>
            <a:srgbClr val="DE0000">
              <a:alpha val="15115"/>
            </a:srgbClr>
          </a:solidFill>
          <a:ln w="12700">
            <a:miter lim="400000"/>
          </a:ln>
        </p:spPr>
        <p:txBody>
          <a:bodyPr lIns="50800" tIns="50800" rIns="50800" bIns="50800" rtlCol="0" anchor="ctr"/>
          <a:lstStyle/>
          <a:p>
            <a:r>
              <a:rPr kumimoji="1" lang="zh-CN" altLang="en-US" sz="1800" b="0" dirty="0">
                <a:solidFill>
                  <a:srgbClr val="DE0000"/>
                </a:solidFill>
                <a:latin typeface="+mj-ea"/>
                <a:ea typeface="+mj-ea"/>
                <a:cs typeface="Helvetica Neue Medium"/>
                <a:sym typeface="Helvetica Neue Medium"/>
              </a:rPr>
              <a:t>开发者无法定义 </a:t>
            </a:r>
            <a:r>
              <a:rPr kumimoji="1" lang="en-US" altLang="zh-CN" sz="1800" b="0" dirty="0">
                <a:solidFill>
                  <a:srgbClr val="DE0000"/>
                </a:solidFill>
                <a:latin typeface="+mj-ea"/>
                <a:ea typeface="+mj-ea"/>
                <a:cs typeface="Helvetica Neue Medium"/>
                <a:sym typeface="Helvetica Neue Medium"/>
              </a:rPr>
              <a:t>K8s</a:t>
            </a:r>
            <a:r>
              <a:rPr kumimoji="1" lang="zh-CN" altLang="en-US" sz="1800" b="0" dirty="0">
                <a:solidFill>
                  <a:srgbClr val="DE0000"/>
                </a:solidFill>
                <a:latin typeface="+mj-ea"/>
                <a:ea typeface="+mj-ea"/>
                <a:cs typeface="Helvetica Neue Medium"/>
                <a:sym typeface="Helvetica Neue Medium"/>
              </a:rPr>
              <a:t> 配置中依赖的 </a:t>
            </a:r>
            <a:r>
              <a:rPr kumimoji="1" lang="en-US" altLang="zh-CN" sz="1800" b="0" dirty="0">
                <a:solidFill>
                  <a:srgbClr val="DE0000"/>
                </a:solidFill>
                <a:latin typeface="+mj-ea"/>
                <a:ea typeface="+mj-ea"/>
                <a:cs typeface="Helvetica Neue Medium"/>
                <a:sym typeface="Helvetica Neue Medium"/>
              </a:rPr>
              <a:t>IaaS</a:t>
            </a:r>
            <a:r>
              <a:rPr kumimoji="1" lang="zh-CN" altLang="en-US" sz="1800" b="0" dirty="0">
                <a:solidFill>
                  <a:srgbClr val="DE0000"/>
                </a:solidFill>
                <a:latin typeface="+mj-ea"/>
                <a:ea typeface="+mj-ea"/>
                <a:cs typeface="Helvetica Neue Medium"/>
                <a:sym typeface="Helvetica Neue Medium"/>
              </a:rPr>
              <a:t> </a:t>
            </a:r>
            <a:r>
              <a:rPr kumimoji="1" lang="en-US" altLang="zh-CN" sz="1800" b="0" dirty="0">
                <a:solidFill>
                  <a:srgbClr val="DE0000"/>
                </a:solidFill>
                <a:latin typeface="+mj-ea"/>
                <a:ea typeface="+mj-ea"/>
                <a:cs typeface="Helvetica Neue Medium"/>
                <a:sym typeface="Helvetica Neue Medium"/>
              </a:rPr>
              <a:t>/</a:t>
            </a:r>
            <a:r>
              <a:rPr kumimoji="1" lang="zh-CN" altLang="en-US" sz="1800" b="0" dirty="0">
                <a:solidFill>
                  <a:srgbClr val="DE0000"/>
                </a:solidFill>
                <a:latin typeface="+mj-ea"/>
                <a:ea typeface="+mj-ea"/>
                <a:cs typeface="Helvetica Neue Medium"/>
                <a:sym typeface="Helvetica Neue Medium"/>
              </a:rPr>
              <a:t> </a:t>
            </a:r>
            <a:r>
              <a:rPr kumimoji="1" lang="en-US" altLang="zh-CN" sz="1800" b="0" dirty="0">
                <a:solidFill>
                  <a:srgbClr val="DE0000"/>
                </a:solidFill>
                <a:latin typeface="+mj-ea"/>
                <a:ea typeface="+mj-ea"/>
                <a:cs typeface="Helvetica Neue Medium"/>
                <a:sym typeface="Helvetica Neue Medium"/>
              </a:rPr>
              <a:t>PaaS</a:t>
            </a:r>
            <a:r>
              <a:rPr kumimoji="1" lang="zh-CN" altLang="en-US" sz="1800" b="0" dirty="0">
                <a:solidFill>
                  <a:srgbClr val="DE0000"/>
                </a:solidFill>
                <a:latin typeface="+mj-ea"/>
                <a:ea typeface="+mj-ea"/>
                <a:cs typeface="Helvetica Neue Medium"/>
                <a:sym typeface="Helvetica Neue Medium"/>
              </a:rPr>
              <a:t> 资源信息</a:t>
            </a:r>
          </a:p>
        </p:txBody>
      </p:sp>
      <p:pic>
        <p:nvPicPr>
          <p:cNvPr id="37" name="图形 36">
            <a:extLst>
              <a:ext uri="{FF2B5EF4-FFF2-40B4-BE49-F238E27FC236}">
                <a16:creationId xmlns:a16="http://schemas.microsoft.com/office/drawing/2014/main" id="{73FD049A-BA4A-00A2-92AD-66FE7E0C7A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47792" y="5459571"/>
            <a:ext cx="242667" cy="242667"/>
          </a:xfrm>
          <a:prstGeom prst="rect">
            <a:avLst/>
          </a:prstGeom>
        </p:spPr>
      </p:pic>
    </p:spTree>
    <p:extLst>
      <p:ext uri="{BB962C8B-B14F-4D97-AF65-F5344CB8AC3E}">
        <p14:creationId xmlns:p14="http://schemas.microsoft.com/office/powerpoint/2010/main" val="373324338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17</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sp>
        <p:nvSpPr>
          <p:cNvPr id="7" name="椭圆 6">
            <a:extLst>
              <a:ext uri="{FF2B5EF4-FFF2-40B4-BE49-F238E27FC236}">
                <a16:creationId xmlns:a16="http://schemas.microsoft.com/office/drawing/2014/main" id="{D28D7A62-7C14-DCE6-9A5F-1420C386DCE7}"/>
              </a:ext>
            </a:extLst>
          </p:cNvPr>
          <p:cNvSpPr/>
          <p:nvPr/>
        </p:nvSpPr>
        <p:spPr>
          <a:xfrm>
            <a:off x="2874156" y="883693"/>
            <a:ext cx="347472" cy="347472"/>
          </a:xfrm>
          <a:prstGeom prst="ellipse">
            <a:avLst/>
          </a:prstGeom>
          <a:solidFill>
            <a:schemeClr val="bg1">
              <a:lumMod val="65000"/>
            </a:schemeClr>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28620590-3934-BD0B-3C71-6B031FCF879B}"/>
              </a:ext>
            </a:extLst>
          </p:cNvPr>
          <p:cNvSpPr/>
          <p:nvPr/>
        </p:nvSpPr>
        <p:spPr>
          <a:xfrm>
            <a:off x="807729" y="3228582"/>
            <a:ext cx="1085974"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EKS</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9" name="矩形 8">
            <a:extLst>
              <a:ext uri="{FF2B5EF4-FFF2-40B4-BE49-F238E27FC236}">
                <a16:creationId xmlns:a16="http://schemas.microsoft.com/office/drawing/2014/main" id="{BA4ACC17-F8B9-7776-D60E-E5B8BC464557}"/>
              </a:ext>
            </a:extLst>
          </p:cNvPr>
          <p:cNvSpPr/>
          <p:nvPr/>
        </p:nvSpPr>
        <p:spPr>
          <a:xfrm>
            <a:off x="1521625" y="2496476"/>
            <a:ext cx="1085974"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Subnet</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10" name="矩形 9">
            <a:extLst>
              <a:ext uri="{FF2B5EF4-FFF2-40B4-BE49-F238E27FC236}">
                <a16:creationId xmlns:a16="http://schemas.microsoft.com/office/drawing/2014/main" id="{E07FEBE6-0304-A073-23C2-90CA102902A6}"/>
              </a:ext>
            </a:extLst>
          </p:cNvPr>
          <p:cNvSpPr/>
          <p:nvPr/>
        </p:nvSpPr>
        <p:spPr>
          <a:xfrm>
            <a:off x="1521625" y="1764370"/>
            <a:ext cx="1091628"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VPC</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11" name="矩形 10">
            <a:extLst>
              <a:ext uri="{FF2B5EF4-FFF2-40B4-BE49-F238E27FC236}">
                <a16:creationId xmlns:a16="http://schemas.microsoft.com/office/drawing/2014/main" id="{EB1BF484-D81A-6C08-0183-E67258017335}"/>
              </a:ext>
            </a:extLst>
          </p:cNvPr>
          <p:cNvSpPr/>
          <p:nvPr/>
        </p:nvSpPr>
        <p:spPr>
          <a:xfrm>
            <a:off x="2215893" y="3228582"/>
            <a:ext cx="1085974"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SQL</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12" name="矩形 11">
            <a:extLst>
              <a:ext uri="{FF2B5EF4-FFF2-40B4-BE49-F238E27FC236}">
                <a16:creationId xmlns:a16="http://schemas.microsoft.com/office/drawing/2014/main" id="{D06FF4F6-77C1-2063-0CAE-586800E19420}"/>
              </a:ext>
            </a:extLst>
          </p:cNvPr>
          <p:cNvSpPr/>
          <p:nvPr/>
        </p:nvSpPr>
        <p:spPr>
          <a:xfrm>
            <a:off x="3498566" y="1764370"/>
            <a:ext cx="1085974" cy="347472"/>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XXX</a:t>
            </a:r>
            <a:endParaRPr kumimoji="1" lang="zh-CN" altLang="en-US" sz="1600" b="0" dirty="0">
              <a:solidFill>
                <a:schemeClr val="bg1">
                  <a:lumMod val="50000"/>
                </a:schemeClr>
              </a:solidFill>
              <a:latin typeface="+mj-ea"/>
              <a:ea typeface="+mj-ea"/>
              <a:cs typeface="Helvetica Neue Medium"/>
              <a:sym typeface="Helvetica Neue Medium"/>
            </a:endParaRPr>
          </a:p>
        </p:txBody>
      </p:sp>
      <p:sp>
        <p:nvSpPr>
          <p:cNvPr id="13" name="矩形 12">
            <a:extLst>
              <a:ext uri="{FF2B5EF4-FFF2-40B4-BE49-F238E27FC236}">
                <a16:creationId xmlns:a16="http://schemas.microsoft.com/office/drawing/2014/main" id="{10C6E1DC-216C-50DE-4C45-20E7D18484F1}"/>
              </a:ext>
            </a:extLst>
          </p:cNvPr>
          <p:cNvSpPr/>
          <p:nvPr/>
        </p:nvSpPr>
        <p:spPr>
          <a:xfrm>
            <a:off x="1521625" y="3960688"/>
            <a:ext cx="1085974" cy="347472"/>
          </a:xfrm>
          <a:prstGeom prst="rect">
            <a:avLst/>
          </a:prstGeom>
          <a:solidFill>
            <a:srgbClr val="0060FF"/>
          </a:solidFill>
          <a:ln w="12700">
            <a:miter lim="400000"/>
          </a:ln>
        </p:spPr>
        <p:txBody>
          <a:bodyPr lIns="50800" tIns="50800" rIns="50800" bIns="50800" rtlCol="0" anchor="ctr"/>
          <a:lstStyle/>
          <a:p>
            <a:r>
              <a:rPr kumimoji="1" lang="en-US" altLang="zh-CN" sz="1600" b="0" dirty="0">
                <a:solidFill>
                  <a:schemeClr val="bg1"/>
                </a:solidFill>
                <a:latin typeface="+mj-ea"/>
                <a:ea typeface="+mj-ea"/>
                <a:cs typeface="Helvetica Neue Medium"/>
                <a:sym typeface="Helvetica Neue Medium"/>
              </a:rPr>
              <a:t>Helm</a:t>
            </a:r>
            <a:endParaRPr kumimoji="1" lang="zh-CN" altLang="en-US" sz="1600" b="0" dirty="0">
              <a:solidFill>
                <a:schemeClr val="bg1"/>
              </a:solidFill>
              <a:latin typeface="+mj-ea"/>
              <a:ea typeface="+mj-ea"/>
              <a:cs typeface="Helvetica Neue Medium"/>
              <a:sym typeface="Helvetica Neue Medium"/>
            </a:endParaRPr>
          </a:p>
        </p:txBody>
      </p:sp>
      <p:sp>
        <p:nvSpPr>
          <p:cNvPr id="17" name="椭圆 16">
            <a:extLst>
              <a:ext uri="{FF2B5EF4-FFF2-40B4-BE49-F238E27FC236}">
                <a16:creationId xmlns:a16="http://schemas.microsoft.com/office/drawing/2014/main" id="{2C50F2B4-9E4D-4631-E1E5-949C6324379B}"/>
              </a:ext>
            </a:extLst>
          </p:cNvPr>
          <p:cNvSpPr/>
          <p:nvPr/>
        </p:nvSpPr>
        <p:spPr>
          <a:xfrm>
            <a:off x="2867952" y="4931437"/>
            <a:ext cx="347472" cy="347472"/>
          </a:xfrm>
          <a:prstGeom prst="ellipse">
            <a:avLst/>
          </a:prstGeom>
          <a:solidFill>
            <a:srgbClr val="0060FF"/>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cxnSp>
        <p:nvCxnSpPr>
          <p:cNvPr id="21" name="直线箭头连接符 20">
            <a:extLst>
              <a:ext uri="{FF2B5EF4-FFF2-40B4-BE49-F238E27FC236}">
                <a16:creationId xmlns:a16="http://schemas.microsoft.com/office/drawing/2014/main" id="{11F4A3BB-D784-F63F-CB65-B834BC5E1899}"/>
              </a:ext>
            </a:extLst>
          </p:cNvPr>
          <p:cNvCxnSpPr>
            <a:cxnSpLocks/>
            <a:stCxn id="7" idx="3"/>
            <a:endCxn id="10" idx="0"/>
          </p:cNvCxnSpPr>
          <p:nvPr/>
        </p:nvCxnSpPr>
        <p:spPr>
          <a:xfrm flipH="1">
            <a:off x="2067439" y="1180279"/>
            <a:ext cx="857603" cy="584091"/>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直线箭头连接符 22">
            <a:extLst>
              <a:ext uri="{FF2B5EF4-FFF2-40B4-BE49-F238E27FC236}">
                <a16:creationId xmlns:a16="http://schemas.microsoft.com/office/drawing/2014/main" id="{F211C160-9FA6-CDE6-7208-714F8A3EF19C}"/>
              </a:ext>
            </a:extLst>
          </p:cNvPr>
          <p:cNvCxnSpPr>
            <a:cxnSpLocks/>
            <a:stCxn id="7" idx="5"/>
            <a:endCxn id="12" idx="0"/>
          </p:cNvCxnSpPr>
          <p:nvPr/>
        </p:nvCxnSpPr>
        <p:spPr>
          <a:xfrm>
            <a:off x="3170742" y="1180279"/>
            <a:ext cx="870811" cy="584091"/>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直线箭头连接符 31">
            <a:extLst>
              <a:ext uri="{FF2B5EF4-FFF2-40B4-BE49-F238E27FC236}">
                <a16:creationId xmlns:a16="http://schemas.microsoft.com/office/drawing/2014/main" id="{2786B04C-67C3-A1FA-FC38-D4C9D1FBEE80}"/>
              </a:ext>
            </a:extLst>
          </p:cNvPr>
          <p:cNvCxnSpPr>
            <a:cxnSpLocks/>
          </p:cNvCxnSpPr>
          <p:nvPr/>
        </p:nvCxnSpPr>
        <p:spPr>
          <a:xfrm>
            <a:off x="2058076" y="2102511"/>
            <a:ext cx="0" cy="404601"/>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4" name="直线箭头连接符 33">
            <a:extLst>
              <a:ext uri="{FF2B5EF4-FFF2-40B4-BE49-F238E27FC236}">
                <a16:creationId xmlns:a16="http://schemas.microsoft.com/office/drawing/2014/main" id="{DC8EC35F-A15E-24E9-FF6B-FEE5A91D2C52}"/>
              </a:ext>
            </a:extLst>
          </p:cNvPr>
          <p:cNvCxnSpPr>
            <a:cxnSpLocks/>
          </p:cNvCxnSpPr>
          <p:nvPr/>
        </p:nvCxnSpPr>
        <p:spPr>
          <a:xfrm flipH="1">
            <a:off x="1364805" y="2845881"/>
            <a:ext cx="443063" cy="370958"/>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直线箭头连接符 35">
            <a:extLst>
              <a:ext uri="{FF2B5EF4-FFF2-40B4-BE49-F238E27FC236}">
                <a16:creationId xmlns:a16="http://schemas.microsoft.com/office/drawing/2014/main" id="{B458849E-CD82-EF34-FF47-226EA84A2442}"/>
              </a:ext>
            </a:extLst>
          </p:cNvPr>
          <p:cNvCxnSpPr>
            <a:cxnSpLocks/>
          </p:cNvCxnSpPr>
          <p:nvPr/>
        </p:nvCxnSpPr>
        <p:spPr>
          <a:xfrm>
            <a:off x="2245821" y="2845881"/>
            <a:ext cx="442800" cy="370958"/>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直线箭头连接符 38">
            <a:extLst>
              <a:ext uri="{FF2B5EF4-FFF2-40B4-BE49-F238E27FC236}">
                <a16:creationId xmlns:a16="http://schemas.microsoft.com/office/drawing/2014/main" id="{AD27BC96-0E1E-9604-89CC-A9A48A17CADE}"/>
              </a:ext>
            </a:extLst>
          </p:cNvPr>
          <p:cNvCxnSpPr>
            <a:cxnSpLocks/>
          </p:cNvCxnSpPr>
          <p:nvPr/>
        </p:nvCxnSpPr>
        <p:spPr>
          <a:xfrm flipH="1">
            <a:off x="2246742" y="3617828"/>
            <a:ext cx="443063" cy="370958"/>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直线箭头连接符 39">
            <a:extLst>
              <a:ext uri="{FF2B5EF4-FFF2-40B4-BE49-F238E27FC236}">
                <a16:creationId xmlns:a16="http://schemas.microsoft.com/office/drawing/2014/main" id="{C7743194-224C-0EC7-639B-C71B82282B09}"/>
              </a:ext>
            </a:extLst>
          </p:cNvPr>
          <p:cNvCxnSpPr>
            <a:cxnSpLocks/>
          </p:cNvCxnSpPr>
          <p:nvPr/>
        </p:nvCxnSpPr>
        <p:spPr>
          <a:xfrm>
            <a:off x="1350716" y="3582892"/>
            <a:ext cx="442800" cy="370958"/>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直线箭头连接符 40">
            <a:extLst>
              <a:ext uri="{FF2B5EF4-FFF2-40B4-BE49-F238E27FC236}">
                <a16:creationId xmlns:a16="http://schemas.microsoft.com/office/drawing/2014/main" id="{484BA219-64AA-DCE9-7775-2D7C752A1802}"/>
              </a:ext>
            </a:extLst>
          </p:cNvPr>
          <p:cNvCxnSpPr>
            <a:cxnSpLocks/>
            <a:stCxn id="13" idx="2"/>
            <a:endCxn id="17" idx="1"/>
          </p:cNvCxnSpPr>
          <p:nvPr/>
        </p:nvCxnSpPr>
        <p:spPr>
          <a:xfrm>
            <a:off x="2064612" y="4308160"/>
            <a:ext cx="854226" cy="674163"/>
          </a:xfrm>
          <a:prstGeom prst="straightConnector1">
            <a:avLst/>
          </a:prstGeom>
          <a:noFill/>
          <a:ln w="254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8CEA3550-D28B-27BB-DE1F-B36F7557F265}"/>
              </a:ext>
            </a:extLst>
          </p:cNvPr>
          <p:cNvCxnSpPr>
            <a:cxnSpLocks/>
            <a:stCxn id="12" idx="2"/>
            <a:endCxn id="17" idx="7"/>
          </p:cNvCxnSpPr>
          <p:nvPr/>
        </p:nvCxnSpPr>
        <p:spPr>
          <a:xfrm flipH="1">
            <a:off x="3164538" y="2111842"/>
            <a:ext cx="877015" cy="2870481"/>
          </a:xfrm>
          <a:prstGeom prst="straightConnector1">
            <a:avLst/>
          </a:prstGeom>
          <a:noFill/>
          <a:ln w="254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8" name="文本框 57">
            <a:extLst>
              <a:ext uri="{FF2B5EF4-FFF2-40B4-BE49-F238E27FC236}">
                <a16:creationId xmlns:a16="http://schemas.microsoft.com/office/drawing/2014/main" id="{BBE05761-46D7-36B1-20AE-A14FA6FA8791}"/>
              </a:ext>
            </a:extLst>
          </p:cNvPr>
          <p:cNvSpPr txBox="1"/>
          <p:nvPr/>
        </p:nvSpPr>
        <p:spPr>
          <a:xfrm>
            <a:off x="696881" y="5462083"/>
            <a:ext cx="4865868" cy="10244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l">
              <a:lnSpc>
                <a:spcPct val="150000"/>
              </a:lnSpc>
              <a:buFontTx/>
              <a:buChar char="-"/>
            </a:pPr>
            <a:r>
              <a:rPr lang="zh-CN" altLang="en-US" sz="1400" b="0" dirty="0">
                <a:solidFill>
                  <a:schemeClr val="tx1">
                    <a:lumMod val="85000"/>
                    <a:lumOff val="15000"/>
                  </a:schemeClr>
                </a:solidFill>
                <a:latin typeface="+mn-lt"/>
                <a:ea typeface="+mn-ea"/>
                <a:cs typeface="+mn-cs"/>
                <a:sym typeface="腾讯体 W7"/>
              </a:rPr>
              <a:t>把 </a:t>
            </a:r>
            <a:r>
              <a:rPr lang="en-US" altLang="zh-CN" sz="1400" b="0" dirty="0">
                <a:solidFill>
                  <a:schemeClr val="tx1">
                    <a:lumMod val="85000"/>
                    <a:lumOff val="15000"/>
                  </a:schemeClr>
                </a:solidFill>
                <a:latin typeface="+mn-lt"/>
                <a:ea typeface="+mn-ea"/>
                <a:cs typeface="+mn-cs"/>
                <a:sym typeface="腾讯体 W7"/>
              </a:rPr>
              <a:t>Helm</a:t>
            </a:r>
            <a:r>
              <a:rPr lang="zh-CN" altLang="en-US" sz="1400" b="0" dirty="0">
                <a:solidFill>
                  <a:schemeClr val="tx1">
                    <a:lumMod val="85000"/>
                    <a:lumOff val="15000"/>
                  </a:schemeClr>
                </a:solidFill>
                <a:latin typeface="+mn-lt"/>
                <a:ea typeface="+mn-ea"/>
                <a:cs typeface="+mn-cs"/>
                <a:sym typeface="腾讯体 W7"/>
              </a:rPr>
              <a:t> 也作为一种虚拟资源定义为 </a:t>
            </a:r>
            <a:r>
              <a:rPr lang="en-US" altLang="zh-CN" sz="1400" b="0" dirty="0">
                <a:solidFill>
                  <a:srgbClr val="0060FF"/>
                </a:solidFill>
                <a:latin typeface="+mn-lt"/>
                <a:ea typeface="+mn-ea"/>
                <a:cs typeface="+mn-cs"/>
                <a:sym typeface="腾讯体 W7"/>
              </a:rPr>
              <a:t>resource</a:t>
            </a:r>
          </a:p>
          <a:p>
            <a:pPr marL="285750" indent="-285750" algn="l">
              <a:lnSpc>
                <a:spcPct val="150000"/>
              </a:lnSpc>
              <a:buFontTx/>
              <a:buChar char="-"/>
            </a:pPr>
            <a:r>
              <a:rPr lang="zh-CN" altLang="en-US" sz="1400" b="0" dirty="0">
                <a:solidFill>
                  <a:schemeClr val="tx1">
                    <a:lumMod val="85000"/>
                    <a:lumOff val="15000"/>
                  </a:schemeClr>
                </a:solidFill>
                <a:latin typeface="+mn-lt"/>
                <a:ea typeface="+mn-ea"/>
                <a:cs typeface="+mn-cs"/>
                <a:sym typeface="腾讯体 W7"/>
              </a:rPr>
              <a:t>将依赖的其他资源信息值传入配置参数中</a:t>
            </a:r>
            <a:endParaRPr lang="en-US" altLang="zh-CN" sz="1400" b="0" dirty="0">
              <a:solidFill>
                <a:schemeClr val="tx1">
                  <a:lumMod val="85000"/>
                  <a:lumOff val="15000"/>
                </a:schemeClr>
              </a:solidFill>
              <a:latin typeface="+mn-lt"/>
              <a:ea typeface="+mn-ea"/>
              <a:cs typeface="+mn-cs"/>
              <a:sym typeface="腾讯体 W7"/>
            </a:endParaRPr>
          </a:p>
          <a:p>
            <a:pPr marL="285750" indent="-285750" algn="l">
              <a:lnSpc>
                <a:spcPct val="150000"/>
              </a:lnSpc>
              <a:buFontTx/>
              <a:buChar char="-"/>
            </a:pPr>
            <a:r>
              <a:rPr lang="zh-CN" altLang="en-US" sz="1400" b="0" dirty="0">
                <a:solidFill>
                  <a:schemeClr val="tx1">
                    <a:lumMod val="85000"/>
                    <a:lumOff val="15000"/>
                  </a:schemeClr>
                </a:solidFill>
                <a:latin typeface="+mn-lt"/>
                <a:ea typeface="+mn-ea"/>
                <a:cs typeface="+mn-cs"/>
                <a:sym typeface="腾讯体 W7"/>
              </a:rPr>
              <a:t>在相应层级自动调用 </a:t>
            </a:r>
            <a:r>
              <a:rPr lang="zh-CN" altLang="en-US" sz="1400" b="0" dirty="0">
                <a:solidFill>
                  <a:srgbClr val="0060FF"/>
                </a:solidFill>
                <a:latin typeface="+mn-lt"/>
                <a:ea typeface="+mn-ea"/>
                <a:cs typeface="+mn-cs"/>
                <a:sym typeface="腾讯体 W7"/>
              </a:rPr>
              <a:t>云 </a:t>
            </a:r>
            <a:r>
              <a:rPr lang="en-US" altLang="zh-CN" sz="1400" b="0" dirty="0">
                <a:solidFill>
                  <a:srgbClr val="0060FF"/>
                </a:solidFill>
                <a:latin typeface="+mn-lt"/>
                <a:ea typeface="+mn-ea"/>
                <a:cs typeface="+mn-cs"/>
                <a:sym typeface="腾讯体 W7"/>
              </a:rPr>
              <a:t>API</a:t>
            </a:r>
            <a:r>
              <a:rPr lang="zh-CN" altLang="en-US" sz="1400" b="0" dirty="0">
                <a:solidFill>
                  <a:srgbClr val="0060FF"/>
                </a:solidFill>
                <a:latin typeface="+mn-lt"/>
                <a:ea typeface="+mn-ea"/>
                <a:cs typeface="+mn-cs"/>
                <a:sym typeface="腾讯体 W7"/>
              </a:rPr>
              <a:t> </a:t>
            </a:r>
            <a:r>
              <a:rPr lang="zh-CN" altLang="en-US" sz="1400" b="0" dirty="0">
                <a:solidFill>
                  <a:schemeClr val="tx1">
                    <a:lumMod val="85000"/>
                    <a:lumOff val="15000"/>
                  </a:schemeClr>
                </a:solidFill>
                <a:latin typeface="+mn-lt"/>
                <a:ea typeface="+mn-ea"/>
                <a:cs typeface="+mn-cs"/>
                <a:sym typeface="腾讯体 W7"/>
              </a:rPr>
              <a:t>执行配置</a:t>
            </a:r>
            <a:endParaRPr lang="zh-CN" altLang="en-US" sz="1400" dirty="0"/>
          </a:p>
        </p:txBody>
      </p:sp>
      <p:pic>
        <p:nvPicPr>
          <p:cNvPr id="28" name="图片 27">
            <a:extLst>
              <a:ext uri="{FF2B5EF4-FFF2-40B4-BE49-F238E27FC236}">
                <a16:creationId xmlns:a16="http://schemas.microsoft.com/office/drawing/2014/main" id="{DA8E10F5-F979-5D8E-7630-30E697A553AD}"/>
              </a:ext>
            </a:extLst>
          </p:cNvPr>
          <p:cNvPicPr>
            <a:picLocks noChangeAspect="1"/>
          </p:cNvPicPr>
          <p:nvPr/>
        </p:nvPicPr>
        <p:blipFill>
          <a:blip r:embed="rId3"/>
          <a:stretch>
            <a:fillRect/>
          </a:stretch>
        </p:blipFill>
        <p:spPr>
          <a:xfrm>
            <a:off x="5412575" y="1045459"/>
            <a:ext cx="6400236" cy="5390313"/>
          </a:xfrm>
          <a:prstGeom prst="rect">
            <a:avLst/>
          </a:prstGeom>
        </p:spPr>
      </p:pic>
    </p:spTree>
    <p:extLst>
      <p:ext uri="{BB962C8B-B14F-4D97-AF65-F5344CB8AC3E}">
        <p14:creationId xmlns:p14="http://schemas.microsoft.com/office/powerpoint/2010/main" val="25566831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9CC7AC5B-14DA-050F-488D-6F91A68B434A}"/>
              </a:ext>
            </a:extLst>
          </p:cNvPr>
          <p:cNvSpPr/>
          <p:nvPr/>
        </p:nvSpPr>
        <p:spPr>
          <a:xfrm>
            <a:off x="1535289" y="1975555"/>
            <a:ext cx="9189155" cy="3612445"/>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a:xfrm>
            <a:off x="11686100" y="6539962"/>
            <a:ext cx="232435" cy="225703"/>
          </a:xfrm>
        </p:spPr>
        <p:txBody>
          <a:bodyPr/>
          <a:lstStyle/>
          <a:p>
            <a:fld id="{86CB4B4D-7CA3-9044-876B-883B54F8677D}" type="slidenum">
              <a:rPr lang="en-US" altLang="zh-CN" smtClean="0"/>
              <a:pPr/>
              <a:t>18</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graphicFrame>
        <p:nvGraphicFramePr>
          <p:cNvPr id="3" name="表格 3">
            <a:extLst>
              <a:ext uri="{FF2B5EF4-FFF2-40B4-BE49-F238E27FC236}">
                <a16:creationId xmlns:a16="http://schemas.microsoft.com/office/drawing/2014/main" id="{526EA9E0-3170-A913-CBB5-C4D479205D94}"/>
              </a:ext>
            </a:extLst>
          </p:cNvPr>
          <p:cNvGraphicFramePr>
            <a:graphicFrameLocks noGrp="1"/>
          </p:cNvGraphicFramePr>
          <p:nvPr>
            <p:extLst>
              <p:ext uri="{D42A27DB-BD31-4B8C-83A1-F6EECF244321}">
                <p14:modId xmlns:p14="http://schemas.microsoft.com/office/powerpoint/2010/main" val="1482360702"/>
              </p:ext>
            </p:extLst>
          </p:nvPr>
        </p:nvGraphicFramePr>
        <p:xfrm>
          <a:off x="3980663" y="3593524"/>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dirty="0">
                          <a:solidFill>
                            <a:schemeClr val="tx1">
                              <a:lumMod val="75000"/>
                              <a:lumOff val="25000"/>
                            </a:schemeClr>
                          </a:solidFill>
                        </a:rPr>
                        <a:t>K8s</a:t>
                      </a:r>
                      <a:r>
                        <a:rPr lang="zh-CN" altLang="en-US" sz="1800" dirty="0">
                          <a:solidFill>
                            <a:schemeClr val="tx1">
                              <a:lumMod val="75000"/>
                              <a:lumOff val="25000"/>
                            </a:schemeClr>
                          </a:solidFill>
                        </a:rPr>
                        <a:t> 配置</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Helm</a:t>
                      </a:r>
                      <a:r>
                        <a:rPr lang="zh-CN" altLang="en-US" sz="1800" dirty="0">
                          <a:solidFill>
                            <a:srgbClr val="0060FF"/>
                          </a:solidFill>
                        </a:rPr>
                        <a:t> </a:t>
                      </a:r>
                      <a:r>
                        <a:rPr lang="en-US" altLang="zh-CN" sz="1800" dirty="0">
                          <a:solidFill>
                            <a:srgbClr val="0060FF"/>
                          </a:solidFill>
                        </a:rPr>
                        <a:t>Chart</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4" name="表格 3">
            <a:extLst>
              <a:ext uri="{FF2B5EF4-FFF2-40B4-BE49-F238E27FC236}">
                <a16:creationId xmlns:a16="http://schemas.microsoft.com/office/drawing/2014/main" id="{2DB6226B-3F19-D5BB-E082-DD4CB08929F8}"/>
              </a:ext>
            </a:extLst>
          </p:cNvPr>
          <p:cNvGraphicFramePr>
            <a:graphicFrameLocks noGrp="1"/>
          </p:cNvGraphicFramePr>
          <p:nvPr>
            <p:extLst>
              <p:ext uri="{D42A27DB-BD31-4B8C-83A1-F6EECF244321}">
                <p14:modId xmlns:p14="http://schemas.microsoft.com/office/powerpoint/2010/main" val="445310725"/>
              </p:ext>
            </p:extLst>
          </p:nvPr>
        </p:nvGraphicFramePr>
        <p:xfrm>
          <a:off x="3980663" y="4533402"/>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dirty="0">
                          <a:solidFill>
                            <a:schemeClr val="tx1">
                              <a:lumMod val="75000"/>
                              <a:lumOff val="25000"/>
                            </a:schemeClr>
                          </a:solidFill>
                        </a:rPr>
                        <a:t>IaaS</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PaaS</a:t>
                      </a:r>
                      <a:endParaRPr lang="zh-CN" altLang="en-US" sz="18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Terraform</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9" name="表格 8">
            <a:extLst>
              <a:ext uri="{FF2B5EF4-FFF2-40B4-BE49-F238E27FC236}">
                <a16:creationId xmlns:a16="http://schemas.microsoft.com/office/drawing/2014/main" id="{759B9480-DF2B-EC15-5310-0C6513525C62}"/>
              </a:ext>
            </a:extLst>
          </p:cNvPr>
          <p:cNvGraphicFramePr>
            <a:graphicFrameLocks noGrp="1"/>
          </p:cNvGraphicFramePr>
          <p:nvPr>
            <p:extLst>
              <p:ext uri="{D42A27DB-BD31-4B8C-83A1-F6EECF244321}">
                <p14:modId xmlns:p14="http://schemas.microsoft.com/office/powerpoint/2010/main" val="236680036"/>
              </p:ext>
            </p:extLst>
          </p:nvPr>
        </p:nvGraphicFramePr>
        <p:xfrm>
          <a:off x="3980663" y="2658740"/>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marR="0" lvl="0" indent="0" algn="ctr" defTabSz="412771"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800" dirty="0">
                          <a:solidFill>
                            <a:schemeClr val="tx1">
                              <a:lumMod val="75000"/>
                              <a:lumOff val="25000"/>
                            </a:schemeClr>
                          </a:solidFill>
                        </a:rPr>
                        <a:t>应用服务</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buFont typeface="Arial" panose="020B0604020202020204" pitchFamily="34" charset="0"/>
                        <a:buNone/>
                      </a:pPr>
                      <a:r>
                        <a:rPr lang="zh-CN" altLang="en-US" sz="1800" dirty="0">
                          <a:solidFill>
                            <a:srgbClr val="0060FF"/>
                          </a:solidFill>
                        </a:rPr>
                        <a:t>容器镜像</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cxnSp>
        <p:nvCxnSpPr>
          <p:cNvPr id="15" name="直线箭头连接符 14">
            <a:extLst>
              <a:ext uri="{FF2B5EF4-FFF2-40B4-BE49-F238E27FC236}">
                <a16:creationId xmlns:a16="http://schemas.microsoft.com/office/drawing/2014/main" id="{E6DABB0A-CE87-6B08-7F1C-A58EB63B7586}"/>
              </a:ext>
            </a:extLst>
          </p:cNvPr>
          <p:cNvCxnSpPr>
            <a:cxnSpLocks/>
          </p:cNvCxnSpPr>
          <p:nvPr/>
        </p:nvCxnSpPr>
        <p:spPr>
          <a:xfrm flipV="1">
            <a:off x="5044181" y="3126132"/>
            <a:ext cx="0" cy="467392"/>
          </a:xfrm>
          <a:prstGeom prst="straightConnector1">
            <a:avLst/>
          </a:prstGeom>
          <a:noFill/>
          <a:ln w="317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直线箭头连接符 17">
            <a:extLst>
              <a:ext uri="{FF2B5EF4-FFF2-40B4-BE49-F238E27FC236}">
                <a16:creationId xmlns:a16="http://schemas.microsoft.com/office/drawing/2014/main" id="{8DBC6E61-9637-8599-C77C-7092502A5A70}"/>
              </a:ext>
            </a:extLst>
          </p:cNvPr>
          <p:cNvCxnSpPr>
            <a:cxnSpLocks/>
          </p:cNvCxnSpPr>
          <p:nvPr/>
        </p:nvCxnSpPr>
        <p:spPr>
          <a:xfrm flipV="1">
            <a:off x="5044181" y="4060916"/>
            <a:ext cx="0" cy="467392"/>
          </a:xfrm>
          <a:prstGeom prst="straightConnector1">
            <a:avLst/>
          </a:prstGeom>
          <a:noFill/>
          <a:ln w="317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文本框 23">
            <a:extLst>
              <a:ext uri="{FF2B5EF4-FFF2-40B4-BE49-F238E27FC236}">
                <a16:creationId xmlns:a16="http://schemas.microsoft.com/office/drawing/2014/main" id="{A9B446DB-1D65-697D-3CC7-F6FEFE447711}"/>
              </a:ext>
            </a:extLst>
          </p:cNvPr>
          <p:cNvSpPr txBox="1"/>
          <p:nvPr/>
        </p:nvSpPr>
        <p:spPr>
          <a:xfrm>
            <a:off x="3685396" y="3200810"/>
            <a:ext cx="117981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配置镜像地址</a:t>
            </a:r>
          </a:p>
        </p:txBody>
      </p:sp>
      <p:cxnSp>
        <p:nvCxnSpPr>
          <p:cNvPr id="26" name="直线箭头连接符 25">
            <a:extLst>
              <a:ext uri="{FF2B5EF4-FFF2-40B4-BE49-F238E27FC236}">
                <a16:creationId xmlns:a16="http://schemas.microsoft.com/office/drawing/2014/main" id="{26908910-8D90-70BC-E256-2D9E6C3D9724}"/>
              </a:ext>
            </a:extLst>
          </p:cNvPr>
          <p:cNvCxnSpPr>
            <a:cxnSpLocks/>
          </p:cNvCxnSpPr>
          <p:nvPr/>
        </p:nvCxnSpPr>
        <p:spPr>
          <a:xfrm>
            <a:off x="3221628" y="4768689"/>
            <a:ext cx="674266" cy="0"/>
          </a:xfrm>
          <a:prstGeom prst="straightConnector1">
            <a:avLst/>
          </a:prstGeom>
          <a:noFill/>
          <a:ln w="317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文本框 26">
            <a:extLst>
              <a:ext uri="{FF2B5EF4-FFF2-40B4-BE49-F238E27FC236}">
                <a16:creationId xmlns:a16="http://schemas.microsoft.com/office/drawing/2014/main" id="{B8274786-6A37-FCC9-FCF1-AA47E28CCE43}"/>
              </a:ext>
            </a:extLst>
          </p:cNvPr>
          <p:cNvSpPr txBox="1"/>
          <p:nvPr/>
        </p:nvSpPr>
        <p:spPr>
          <a:xfrm>
            <a:off x="2304900" y="4609671"/>
            <a:ext cx="83195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lang="zh-CN" altLang="en-US" sz="1400" dirty="0">
                <a:solidFill>
                  <a:schemeClr val="tx1">
                    <a:lumMod val="65000"/>
                    <a:lumOff val="35000"/>
                  </a:schemeClr>
                </a:solidFill>
                <a:latin typeface="+mn-ea"/>
                <a:ea typeface="+mn-ea"/>
              </a:rPr>
              <a:t>编排引擎</a:t>
            </a:r>
            <a:endParaRPr kumimoji="0" lang="zh-CN" altLang="en-US" sz="14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endParaRPr>
          </a:p>
        </p:txBody>
      </p:sp>
      <p:sp>
        <p:nvSpPr>
          <p:cNvPr id="7" name="文本框 6">
            <a:extLst>
              <a:ext uri="{FF2B5EF4-FFF2-40B4-BE49-F238E27FC236}">
                <a16:creationId xmlns:a16="http://schemas.microsoft.com/office/drawing/2014/main" id="{D2FE0A7B-C2B5-C64C-75A6-F71D60CFD733}"/>
              </a:ext>
            </a:extLst>
          </p:cNvPr>
          <p:cNvSpPr txBox="1"/>
          <p:nvPr/>
        </p:nvSpPr>
        <p:spPr>
          <a:xfrm>
            <a:off x="4010806" y="4146883"/>
            <a:ext cx="85440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lang="en-US" altLang="zh-CN" sz="1400" dirty="0">
                <a:solidFill>
                  <a:schemeClr val="tx1">
                    <a:lumMod val="65000"/>
                    <a:lumOff val="35000"/>
                  </a:schemeClr>
                </a:solidFill>
                <a:latin typeface="+mn-ea"/>
                <a:ea typeface="+mn-ea"/>
              </a:rPr>
              <a:t>r</a:t>
            </a:r>
            <a:r>
              <a:rPr kumimoji="0" lang="en-US" altLang="zh-CN" sz="14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esource</a:t>
            </a:r>
            <a:endParaRPr kumimoji="0" lang="zh-CN" altLang="en-US" sz="14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endParaRPr>
          </a:p>
        </p:txBody>
      </p:sp>
      <p:cxnSp>
        <p:nvCxnSpPr>
          <p:cNvPr id="30" name="直线箭头连接符 29">
            <a:extLst>
              <a:ext uri="{FF2B5EF4-FFF2-40B4-BE49-F238E27FC236}">
                <a16:creationId xmlns:a16="http://schemas.microsoft.com/office/drawing/2014/main" id="{842B2502-D40B-92C7-661A-7A07A2CF80B6}"/>
              </a:ext>
            </a:extLst>
          </p:cNvPr>
          <p:cNvCxnSpPr>
            <a:cxnSpLocks/>
          </p:cNvCxnSpPr>
          <p:nvPr/>
        </p:nvCxnSpPr>
        <p:spPr>
          <a:xfrm flipV="1">
            <a:off x="7126981" y="3126132"/>
            <a:ext cx="0" cy="467392"/>
          </a:xfrm>
          <a:prstGeom prst="straightConnector1">
            <a:avLst/>
          </a:prstGeom>
          <a:noFill/>
          <a:ln w="31750" cap="flat">
            <a:solidFill>
              <a:srgbClr val="0060FF">
                <a:alpha val="74715"/>
              </a:srgb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直线箭头连接符 30">
            <a:extLst>
              <a:ext uri="{FF2B5EF4-FFF2-40B4-BE49-F238E27FC236}">
                <a16:creationId xmlns:a16="http://schemas.microsoft.com/office/drawing/2014/main" id="{4BFDF764-304B-95A4-DE1E-3E0C7CA28BD0}"/>
              </a:ext>
            </a:extLst>
          </p:cNvPr>
          <p:cNvCxnSpPr>
            <a:cxnSpLocks/>
          </p:cNvCxnSpPr>
          <p:nvPr/>
        </p:nvCxnSpPr>
        <p:spPr>
          <a:xfrm flipV="1">
            <a:off x="7126981" y="4060916"/>
            <a:ext cx="0" cy="467392"/>
          </a:xfrm>
          <a:prstGeom prst="straightConnector1">
            <a:avLst/>
          </a:prstGeom>
          <a:noFill/>
          <a:ln w="31750" cap="flat">
            <a:solidFill>
              <a:srgbClr val="0060FF">
                <a:alpha val="74715"/>
              </a:srgb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文本框 31">
            <a:extLst>
              <a:ext uri="{FF2B5EF4-FFF2-40B4-BE49-F238E27FC236}">
                <a16:creationId xmlns:a16="http://schemas.microsoft.com/office/drawing/2014/main" id="{A2D76619-B3A1-C0E0-F858-B56047B139B5}"/>
              </a:ext>
            </a:extLst>
          </p:cNvPr>
          <p:cNvSpPr txBox="1"/>
          <p:nvPr/>
        </p:nvSpPr>
        <p:spPr>
          <a:xfrm>
            <a:off x="7363407" y="3198263"/>
            <a:ext cx="122148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rPr>
              <a:t>写入 </a:t>
            </a:r>
            <a:r>
              <a:rPr kumimoji="0" lang="en-US" altLang="zh-CN" sz="1400" b="1" i="0" u="none" strike="noStrike" cap="none" spc="0" normalizeH="0" baseline="0" dirty="0">
                <a:ln>
                  <a:noFill/>
                </a:ln>
                <a:solidFill>
                  <a:srgbClr val="0060FF"/>
                </a:solidFill>
                <a:effectLst/>
                <a:uFillTx/>
                <a:latin typeface="+mn-ea"/>
                <a:ea typeface="+mn-ea"/>
                <a:cs typeface="Helvetica Neue"/>
                <a:sym typeface="Helvetica Neue"/>
              </a:rPr>
              <a:t>Pod</a:t>
            </a:r>
            <a:r>
              <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rPr>
              <a:t> </a:t>
            </a:r>
            <a:r>
              <a:rPr kumimoji="0" lang="en-US" altLang="zh-CN" sz="1400" b="1" i="0" u="none" strike="noStrike" cap="none" spc="0" normalizeH="0" baseline="0" dirty="0">
                <a:ln>
                  <a:noFill/>
                </a:ln>
                <a:solidFill>
                  <a:srgbClr val="0060FF"/>
                </a:solidFill>
                <a:effectLst/>
                <a:uFillTx/>
                <a:latin typeface="+mn-ea"/>
                <a:ea typeface="+mn-ea"/>
                <a:cs typeface="Helvetica Neue"/>
                <a:sym typeface="Helvetica Neue"/>
              </a:rPr>
              <a:t>ENV</a:t>
            </a:r>
            <a:endPar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endParaRPr>
          </a:p>
        </p:txBody>
      </p:sp>
      <p:sp>
        <p:nvSpPr>
          <p:cNvPr id="33" name="文本框 32">
            <a:extLst>
              <a:ext uri="{FF2B5EF4-FFF2-40B4-BE49-F238E27FC236}">
                <a16:creationId xmlns:a16="http://schemas.microsoft.com/office/drawing/2014/main" id="{F4B18813-757B-909E-774C-E4B38141CB7F}"/>
              </a:ext>
            </a:extLst>
          </p:cNvPr>
          <p:cNvSpPr txBox="1"/>
          <p:nvPr/>
        </p:nvSpPr>
        <p:spPr>
          <a:xfrm>
            <a:off x="7363407" y="4135594"/>
            <a:ext cx="160300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lang="zh-CN" altLang="en-US" sz="1400" dirty="0">
                <a:solidFill>
                  <a:srgbClr val="0060FF"/>
                </a:solidFill>
                <a:latin typeface="+mn-ea"/>
                <a:ea typeface="+mn-ea"/>
              </a:rPr>
              <a:t>传入 </a:t>
            </a:r>
            <a:r>
              <a:rPr lang="en-US" altLang="zh-CN" sz="1400" dirty="0">
                <a:solidFill>
                  <a:srgbClr val="0060FF"/>
                </a:solidFill>
                <a:latin typeface="+mn-ea"/>
                <a:ea typeface="+mn-ea"/>
              </a:rPr>
              <a:t>Helm</a:t>
            </a:r>
            <a:r>
              <a:rPr lang="zh-CN" altLang="en-US" sz="1400" dirty="0">
                <a:solidFill>
                  <a:srgbClr val="0060FF"/>
                </a:solidFill>
                <a:latin typeface="+mn-ea"/>
                <a:ea typeface="+mn-ea"/>
              </a:rPr>
              <a:t> </a:t>
            </a:r>
            <a:r>
              <a:rPr lang="en-US" altLang="zh-CN" sz="1400" dirty="0">
                <a:solidFill>
                  <a:srgbClr val="0060FF"/>
                </a:solidFill>
                <a:latin typeface="+mn-ea"/>
                <a:ea typeface="+mn-ea"/>
              </a:rPr>
              <a:t>Values</a:t>
            </a:r>
            <a:endPar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endParaRPr>
          </a:p>
        </p:txBody>
      </p:sp>
      <p:cxnSp>
        <p:nvCxnSpPr>
          <p:cNvPr id="34" name="直线箭头连接符 33">
            <a:extLst>
              <a:ext uri="{FF2B5EF4-FFF2-40B4-BE49-F238E27FC236}">
                <a16:creationId xmlns:a16="http://schemas.microsoft.com/office/drawing/2014/main" id="{809B966F-CD36-29CC-2E55-1396BCE7A3FB}"/>
              </a:ext>
            </a:extLst>
          </p:cNvPr>
          <p:cNvCxnSpPr>
            <a:cxnSpLocks/>
          </p:cNvCxnSpPr>
          <p:nvPr/>
        </p:nvCxnSpPr>
        <p:spPr>
          <a:xfrm flipV="1">
            <a:off x="7126981" y="2191348"/>
            <a:ext cx="0" cy="467392"/>
          </a:xfrm>
          <a:prstGeom prst="straightConnector1">
            <a:avLst/>
          </a:prstGeom>
          <a:noFill/>
          <a:ln w="31750" cap="flat">
            <a:solidFill>
              <a:srgbClr val="0060FF">
                <a:alpha val="74715"/>
              </a:srgb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7D96FA86-CE8A-9A59-C953-F7867A97AB63}"/>
              </a:ext>
            </a:extLst>
          </p:cNvPr>
          <p:cNvSpPr txBox="1"/>
          <p:nvPr/>
        </p:nvSpPr>
        <p:spPr>
          <a:xfrm>
            <a:off x="7356023" y="2245030"/>
            <a:ext cx="117981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rPr>
              <a:t>应用读取使用</a:t>
            </a:r>
          </a:p>
        </p:txBody>
      </p:sp>
      <p:sp>
        <p:nvSpPr>
          <p:cNvPr id="36" name="文本框 35">
            <a:extLst>
              <a:ext uri="{FF2B5EF4-FFF2-40B4-BE49-F238E27FC236}">
                <a16:creationId xmlns:a16="http://schemas.microsoft.com/office/drawing/2014/main" id="{E1469BAC-39BE-0CAB-8480-BD10DDEBCA85}"/>
              </a:ext>
            </a:extLst>
          </p:cNvPr>
          <p:cNvSpPr txBox="1"/>
          <p:nvPr/>
        </p:nvSpPr>
        <p:spPr>
          <a:xfrm>
            <a:off x="5276056" y="1328943"/>
            <a:ext cx="164147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应用软件分层</a:t>
            </a:r>
          </a:p>
        </p:txBody>
      </p:sp>
      <p:pic>
        <p:nvPicPr>
          <p:cNvPr id="6" name="图形 5">
            <a:extLst>
              <a:ext uri="{FF2B5EF4-FFF2-40B4-BE49-F238E27FC236}">
                <a16:creationId xmlns:a16="http://schemas.microsoft.com/office/drawing/2014/main" id="{BF2AFB26-D327-5D0B-9587-5D91D7D053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4135" y="4226174"/>
            <a:ext cx="216528" cy="216528"/>
          </a:xfrm>
          <a:prstGeom prst="rect">
            <a:avLst/>
          </a:prstGeom>
        </p:spPr>
      </p:pic>
    </p:spTree>
    <p:extLst>
      <p:ext uri="{BB962C8B-B14F-4D97-AF65-F5344CB8AC3E}">
        <p14:creationId xmlns:p14="http://schemas.microsoft.com/office/powerpoint/2010/main" val="246911445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1</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2.1</a:t>
            </a:r>
            <a:endParaRPr kumimoji="1" lang="zh-CN" altLang="en-US" sz="1400" b="0" dirty="0">
              <a:solidFill>
                <a:srgbClr val="FFFFFF"/>
              </a:solidFill>
              <a:latin typeface="+mj-lt"/>
              <a:ea typeface="Helvetica Neue Medium"/>
              <a:cs typeface="Helvetica Neue Medium"/>
              <a:sym typeface="Helvetica Neue Medium"/>
            </a:endParaRPr>
          </a:p>
        </p:txBody>
      </p:sp>
      <p:sp>
        <p:nvSpPr>
          <p:cNvPr id="3" name="文本框 2">
            <a:extLst>
              <a:ext uri="{FF2B5EF4-FFF2-40B4-BE49-F238E27FC236}">
                <a16:creationId xmlns:a16="http://schemas.microsoft.com/office/drawing/2014/main" id="{336E3467-9670-304C-A659-F48252839F1E}"/>
              </a:ext>
            </a:extLst>
          </p:cNvPr>
          <p:cNvSpPr txBox="1"/>
          <p:nvPr/>
        </p:nvSpPr>
        <p:spPr>
          <a:xfrm>
            <a:off x="3221628" y="2812345"/>
            <a:ext cx="59722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200000"/>
              </a:lnSpc>
              <a:spcBef>
                <a:spcPts val="0"/>
              </a:spcBef>
              <a:spcAft>
                <a:spcPts val="0"/>
              </a:spcAft>
              <a:buClrTx/>
              <a:buSzTx/>
              <a:tabLst/>
            </a:pPr>
            <a:r>
              <a:rPr lang="zh-CN" altLang="en-US" sz="2800" dirty="0">
                <a:solidFill>
                  <a:schemeClr val="tx1"/>
                </a:solidFill>
                <a:latin typeface="+mj-ea"/>
                <a:ea typeface="+mj-ea"/>
              </a:rPr>
              <a:t>什么是</a:t>
            </a:r>
            <a:r>
              <a:rPr lang="zh-CN" altLang="en-US" sz="2800" dirty="0">
                <a:solidFill>
                  <a:srgbClr val="0060FF"/>
                </a:solidFill>
                <a:latin typeface="+mj-ea"/>
                <a:ea typeface="+mj-ea"/>
              </a:rPr>
              <a:t> 云应用 </a:t>
            </a:r>
            <a:r>
              <a:rPr lang="zh-CN" altLang="en-US" sz="2800" dirty="0">
                <a:solidFill>
                  <a:schemeClr val="tx1"/>
                </a:solidFill>
                <a:latin typeface="+mj-ea"/>
                <a:ea typeface="+mj-ea"/>
              </a:rPr>
              <a:t>？为什么要做 ？</a:t>
            </a:r>
            <a:endParaRPr lang="en-US" altLang="zh-CN" sz="2800" dirty="0">
              <a:solidFill>
                <a:schemeClr val="tx1"/>
              </a:solidFill>
              <a:latin typeface="+mj-ea"/>
              <a:ea typeface="+mj-ea"/>
            </a:endParaRPr>
          </a:p>
        </p:txBody>
      </p:sp>
    </p:spTree>
    <p:extLst>
      <p:ext uri="{BB962C8B-B14F-4D97-AF65-F5344CB8AC3E}">
        <p14:creationId xmlns:p14="http://schemas.microsoft.com/office/powerpoint/2010/main" val="152754938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19</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sp>
        <p:nvSpPr>
          <p:cNvPr id="4" name="矩形 3">
            <a:extLst>
              <a:ext uri="{FF2B5EF4-FFF2-40B4-BE49-F238E27FC236}">
                <a16:creationId xmlns:a16="http://schemas.microsoft.com/office/drawing/2014/main" id="{526D2FF4-9F3D-D945-E24E-CAC3FB43AF63}"/>
              </a:ext>
            </a:extLst>
          </p:cNvPr>
          <p:cNvSpPr/>
          <p:nvPr/>
        </p:nvSpPr>
        <p:spPr>
          <a:xfrm>
            <a:off x="616704" y="1063532"/>
            <a:ext cx="4040640" cy="584134"/>
          </a:xfrm>
          <a:prstGeom prst="rect">
            <a:avLst/>
          </a:prstGeom>
        </p:spPr>
        <p:txBody>
          <a:bodyPr wrap="square">
            <a:spAutoFit/>
          </a:bodyPr>
          <a:lstStyle/>
          <a:p>
            <a:pPr algn="l" defTabSz="825500">
              <a:lnSpc>
                <a:spcPct val="150000"/>
              </a:lnSpc>
            </a:pP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用户自定义安装配置？</a:t>
            </a:r>
            <a:endPar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endParaRPr>
          </a:p>
        </p:txBody>
      </p:sp>
      <p:pic>
        <p:nvPicPr>
          <p:cNvPr id="9" name="屏幕录制2023-02-02 19.34.08">
            <a:hlinkClick r:id="" action="ppaction://media"/>
            <a:extLst>
              <a:ext uri="{FF2B5EF4-FFF2-40B4-BE49-F238E27FC236}">
                <a16:creationId xmlns:a16="http://schemas.microsoft.com/office/drawing/2014/main" id="{A6A349F0-5A46-222A-13B4-DCC8564F7E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22738" y="0"/>
            <a:ext cx="8070850" cy="6858000"/>
          </a:xfrm>
          <a:prstGeom prst="rect">
            <a:avLst/>
          </a:prstGeom>
        </p:spPr>
      </p:pic>
      <p:sp>
        <p:nvSpPr>
          <p:cNvPr id="3" name="文本框 2">
            <a:extLst>
              <a:ext uri="{FF2B5EF4-FFF2-40B4-BE49-F238E27FC236}">
                <a16:creationId xmlns:a16="http://schemas.microsoft.com/office/drawing/2014/main" id="{F5822AD9-4141-98DF-6232-C9BFDCEB1CB3}"/>
              </a:ext>
            </a:extLst>
          </p:cNvPr>
          <p:cNvSpPr txBox="1"/>
          <p:nvPr/>
        </p:nvSpPr>
        <p:spPr>
          <a:xfrm>
            <a:off x="300370" y="2208265"/>
            <a:ext cx="3822368" cy="2974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l">
              <a:lnSpc>
                <a:spcPct val="200000"/>
              </a:lnSpc>
              <a:buFontTx/>
              <a:buChar char="-"/>
            </a:pPr>
            <a:r>
              <a:rPr lang="zh-CN" altLang="en-US" sz="1600" b="0" dirty="0">
                <a:solidFill>
                  <a:schemeClr val="tx1">
                    <a:lumMod val="85000"/>
                    <a:lumOff val="15000"/>
                  </a:schemeClr>
                </a:solidFill>
                <a:latin typeface="+mn-lt"/>
                <a:ea typeface="+mn-ea"/>
                <a:cs typeface="+mn-cs"/>
                <a:sym typeface="腾讯体 W7"/>
              </a:rPr>
              <a:t>需要在企业管理员已经规划好的 </a:t>
            </a:r>
            <a:r>
              <a:rPr lang="en-US" altLang="zh-CN" sz="1600" b="0" dirty="0">
                <a:solidFill>
                  <a:schemeClr val="tx1">
                    <a:lumMod val="85000"/>
                    <a:lumOff val="15000"/>
                  </a:schemeClr>
                </a:solidFill>
                <a:latin typeface="+mn-lt"/>
                <a:ea typeface="+mn-ea"/>
                <a:cs typeface="+mn-cs"/>
                <a:sym typeface="腾讯体 W7"/>
              </a:rPr>
              <a:t>VPC</a:t>
            </a:r>
            <a:r>
              <a:rPr lang="zh-CN" altLang="en-US" sz="1600" b="0" dirty="0">
                <a:solidFill>
                  <a:schemeClr val="tx1">
                    <a:lumMod val="85000"/>
                    <a:lumOff val="15000"/>
                  </a:schemeClr>
                </a:solidFill>
                <a:latin typeface="+mn-lt"/>
                <a:ea typeface="+mn-ea"/>
                <a:cs typeface="+mn-cs"/>
                <a:sym typeface="腾讯体 W7"/>
              </a:rPr>
              <a:t> </a:t>
            </a:r>
            <a:r>
              <a:rPr lang="en-US" altLang="zh-CN" sz="1600" b="0" dirty="0">
                <a:solidFill>
                  <a:schemeClr val="tx1">
                    <a:lumMod val="85000"/>
                    <a:lumOff val="15000"/>
                  </a:schemeClr>
                </a:solidFill>
                <a:latin typeface="+mn-lt"/>
                <a:ea typeface="+mn-ea"/>
                <a:cs typeface="+mn-cs"/>
                <a:sym typeface="腾讯体 W7"/>
              </a:rPr>
              <a:t>/</a:t>
            </a:r>
            <a:r>
              <a:rPr lang="zh-CN" altLang="en-US" sz="1600" b="0" dirty="0">
                <a:solidFill>
                  <a:schemeClr val="tx1">
                    <a:lumMod val="85000"/>
                    <a:lumOff val="15000"/>
                  </a:schemeClr>
                </a:solidFill>
                <a:latin typeface="+mn-lt"/>
                <a:ea typeface="+mn-ea"/>
                <a:cs typeface="+mn-cs"/>
                <a:sym typeface="腾讯体 W7"/>
              </a:rPr>
              <a:t> 子网下安装应用</a:t>
            </a:r>
            <a:endParaRPr lang="en-US" altLang="zh-CN" sz="1600" b="0" dirty="0">
              <a:solidFill>
                <a:schemeClr val="tx1">
                  <a:lumMod val="85000"/>
                  <a:lumOff val="15000"/>
                </a:schemeClr>
              </a:solidFill>
              <a:latin typeface="+mn-lt"/>
              <a:ea typeface="+mn-ea"/>
              <a:cs typeface="+mn-cs"/>
              <a:sym typeface="腾讯体 W7"/>
            </a:endParaRPr>
          </a:p>
          <a:p>
            <a:pPr marL="285750" indent="-285750" algn="l">
              <a:lnSpc>
                <a:spcPct val="200000"/>
              </a:lnSpc>
              <a:buFontTx/>
              <a:buChar char="-"/>
            </a:pPr>
            <a:r>
              <a:rPr lang="zh-CN" altLang="en-US" sz="1600" b="0" dirty="0">
                <a:solidFill>
                  <a:schemeClr val="tx1">
                    <a:lumMod val="85000"/>
                    <a:lumOff val="15000"/>
                  </a:schemeClr>
                </a:solidFill>
                <a:latin typeface="+mn-lt"/>
                <a:ea typeface="+mn-ea"/>
                <a:cs typeface="+mn-cs"/>
                <a:sym typeface="腾讯体 W7"/>
              </a:rPr>
              <a:t>需要选择适合的资源配置或容量</a:t>
            </a:r>
            <a:endParaRPr lang="en-US" altLang="zh-CN" sz="1600" b="0" dirty="0">
              <a:solidFill>
                <a:schemeClr val="tx1">
                  <a:lumMod val="85000"/>
                  <a:lumOff val="15000"/>
                </a:schemeClr>
              </a:solidFill>
              <a:latin typeface="+mn-lt"/>
              <a:ea typeface="+mn-ea"/>
              <a:cs typeface="+mn-cs"/>
              <a:sym typeface="腾讯体 W7"/>
            </a:endParaRPr>
          </a:p>
          <a:p>
            <a:pPr marL="285750" indent="-285750" algn="l">
              <a:lnSpc>
                <a:spcPct val="200000"/>
              </a:lnSpc>
              <a:buFontTx/>
              <a:buChar char="-"/>
            </a:pPr>
            <a:r>
              <a:rPr lang="zh-CN" altLang="en-US" sz="1600" b="0" dirty="0">
                <a:solidFill>
                  <a:schemeClr val="tx1">
                    <a:lumMod val="85000"/>
                    <a:lumOff val="15000"/>
                  </a:schemeClr>
                </a:solidFill>
                <a:latin typeface="+mn-lt"/>
                <a:ea typeface="+mn-ea"/>
                <a:cs typeface="+mn-cs"/>
                <a:sym typeface="腾讯体 W7"/>
              </a:rPr>
              <a:t>需要选择已有的云资源</a:t>
            </a:r>
            <a:endParaRPr lang="en-US" altLang="zh-CN" sz="1600" b="0" dirty="0">
              <a:solidFill>
                <a:schemeClr val="tx1">
                  <a:lumMod val="85000"/>
                  <a:lumOff val="15000"/>
                </a:schemeClr>
              </a:solidFill>
              <a:latin typeface="+mn-lt"/>
              <a:ea typeface="+mn-ea"/>
              <a:cs typeface="+mn-cs"/>
              <a:sym typeface="腾讯体 W7"/>
            </a:endParaRPr>
          </a:p>
          <a:p>
            <a:pPr marL="285750" indent="-285750" algn="l">
              <a:lnSpc>
                <a:spcPct val="200000"/>
              </a:lnSpc>
              <a:buFontTx/>
              <a:buChar char="-"/>
            </a:pPr>
            <a:r>
              <a:rPr lang="zh-CN" altLang="en-US" sz="1600" b="0" dirty="0">
                <a:solidFill>
                  <a:schemeClr val="tx1">
                    <a:lumMod val="85000"/>
                    <a:lumOff val="15000"/>
                  </a:schemeClr>
                </a:solidFill>
                <a:latin typeface="+mn-lt"/>
                <a:ea typeface="+mn-ea"/>
                <a:cs typeface="+mn-cs"/>
                <a:sym typeface="腾讯体 W7"/>
              </a:rPr>
              <a:t>需要写入一些信息到应用中</a:t>
            </a:r>
            <a:endParaRPr lang="en-US" altLang="zh-CN" sz="1600" b="0" dirty="0">
              <a:solidFill>
                <a:schemeClr val="tx1">
                  <a:lumMod val="85000"/>
                  <a:lumOff val="15000"/>
                </a:schemeClr>
              </a:solidFill>
              <a:latin typeface="+mn-lt"/>
              <a:ea typeface="+mn-ea"/>
              <a:cs typeface="+mn-cs"/>
              <a:sym typeface="腾讯体 W7"/>
            </a:endParaRPr>
          </a:p>
          <a:p>
            <a:pPr marL="285750" indent="-285750" algn="l">
              <a:lnSpc>
                <a:spcPct val="200000"/>
              </a:lnSpc>
              <a:buFontTx/>
              <a:buChar char="-"/>
            </a:pPr>
            <a:r>
              <a:rPr lang="en-US" altLang="zh-CN" sz="1600" b="0" dirty="0">
                <a:solidFill>
                  <a:schemeClr val="tx1">
                    <a:lumMod val="85000"/>
                    <a:lumOff val="15000"/>
                  </a:schemeClr>
                </a:solidFill>
                <a:latin typeface="+mn-lt"/>
                <a:ea typeface="+mn-ea"/>
                <a:cs typeface="+mn-cs"/>
                <a:sym typeface="腾讯体 W7"/>
              </a:rPr>
              <a:t>…</a:t>
            </a:r>
          </a:p>
        </p:txBody>
      </p:sp>
    </p:spTree>
    <p:extLst>
      <p:ext uri="{BB962C8B-B14F-4D97-AF65-F5344CB8AC3E}">
        <p14:creationId xmlns:p14="http://schemas.microsoft.com/office/powerpoint/2010/main" val="35426723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3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20</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7" name="图片 6">
            <a:extLst>
              <a:ext uri="{FF2B5EF4-FFF2-40B4-BE49-F238E27FC236}">
                <a16:creationId xmlns:a16="http://schemas.microsoft.com/office/drawing/2014/main" id="{3FB147AC-4380-77CF-28F7-39BE498016C5}"/>
              </a:ext>
            </a:extLst>
          </p:cNvPr>
          <p:cNvPicPr>
            <a:picLocks noChangeAspect="1"/>
          </p:cNvPicPr>
          <p:nvPr/>
        </p:nvPicPr>
        <p:blipFill>
          <a:blip r:embed="rId3"/>
          <a:stretch>
            <a:fillRect/>
          </a:stretch>
        </p:blipFill>
        <p:spPr>
          <a:xfrm>
            <a:off x="7514671" y="0"/>
            <a:ext cx="3579725" cy="6858000"/>
          </a:xfrm>
          <a:prstGeom prst="rect">
            <a:avLst/>
          </a:prstGeom>
        </p:spPr>
      </p:pic>
      <p:sp>
        <p:nvSpPr>
          <p:cNvPr id="8" name="矩形 7">
            <a:extLst>
              <a:ext uri="{FF2B5EF4-FFF2-40B4-BE49-F238E27FC236}">
                <a16:creationId xmlns:a16="http://schemas.microsoft.com/office/drawing/2014/main" id="{1CBCB367-F512-327B-F330-27670C676BAB}"/>
              </a:ext>
            </a:extLst>
          </p:cNvPr>
          <p:cNvSpPr/>
          <p:nvPr/>
        </p:nvSpPr>
        <p:spPr>
          <a:xfrm>
            <a:off x="838135" y="2808732"/>
            <a:ext cx="1897626" cy="540775"/>
          </a:xfrm>
          <a:prstGeom prst="rect">
            <a:avLst/>
          </a:prstGeom>
          <a:solidFill>
            <a:srgbClr val="0060FF"/>
          </a:solidFill>
          <a:ln w="12700">
            <a:miter lim="400000"/>
          </a:ln>
        </p:spPr>
        <p:txBody>
          <a:bodyPr lIns="50800" tIns="50800" rIns="50800" bIns="50800" rtlCol="0" anchor="ctr"/>
          <a:lstStyle/>
          <a:p>
            <a:r>
              <a:rPr kumimoji="1" lang="en-US" altLang="zh-CN" sz="1800" b="0" dirty="0">
                <a:solidFill>
                  <a:schemeClr val="bg1"/>
                </a:solidFill>
                <a:latin typeface="+mj-ea"/>
                <a:ea typeface="+mj-ea"/>
                <a:cs typeface="Helvetica Neue Medium"/>
                <a:sym typeface="Helvetica Neue Medium"/>
              </a:rPr>
              <a:t>YAML</a:t>
            </a:r>
            <a:r>
              <a:rPr kumimoji="1" lang="zh-CN" altLang="en-US" sz="1800" b="0" dirty="0">
                <a:solidFill>
                  <a:schemeClr val="bg1"/>
                </a:solidFill>
                <a:latin typeface="+mj-ea"/>
                <a:ea typeface="+mj-ea"/>
                <a:cs typeface="Helvetica Neue Medium"/>
                <a:sym typeface="Helvetica Neue Medium"/>
              </a:rPr>
              <a:t> </a:t>
            </a:r>
            <a:r>
              <a:rPr kumimoji="1" lang="en-US" altLang="zh-CN" sz="1800" b="0" dirty="0">
                <a:solidFill>
                  <a:schemeClr val="bg1"/>
                </a:solidFill>
                <a:latin typeface="+mj-ea"/>
                <a:ea typeface="+mj-ea"/>
                <a:cs typeface="Helvetica Neue Medium"/>
                <a:sym typeface="Helvetica Neue Medium"/>
              </a:rPr>
              <a:t>/</a:t>
            </a:r>
            <a:r>
              <a:rPr kumimoji="1" lang="zh-CN" altLang="en-US" sz="1800" b="0" dirty="0">
                <a:solidFill>
                  <a:schemeClr val="bg1"/>
                </a:solidFill>
                <a:latin typeface="+mj-ea"/>
                <a:ea typeface="+mj-ea"/>
                <a:cs typeface="Helvetica Neue Medium"/>
                <a:sym typeface="Helvetica Neue Medium"/>
              </a:rPr>
              <a:t> </a:t>
            </a:r>
            <a:r>
              <a:rPr kumimoji="1" lang="en-US" altLang="zh-CN" sz="1800" b="0" dirty="0">
                <a:solidFill>
                  <a:schemeClr val="bg1"/>
                </a:solidFill>
                <a:latin typeface="+mj-ea"/>
                <a:ea typeface="+mj-ea"/>
                <a:cs typeface="Helvetica Neue Medium"/>
                <a:sym typeface="Helvetica Neue Medium"/>
              </a:rPr>
              <a:t>JSON</a:t>
            </a:r>
            <a:endParaRPr kumimoji="1" lang="zh-CN" altLang="en-US" sz="1800" b="0" dirty="0">
              <a:solidFill>
                <a:schemeClr val="bg1"/>
              </a:solidFill>
              <a:latin typeface="+mj-ea"/>
              <a:ea typeface="+mj-ea"/>
              <a:cs typeface="Helvetica Neue Medium"/>
              <a:sym typeface="Helvetica Neue Medium"/>
            </a:endParaRPr>
          </a:p>
        </p:txBody>
      </p:sp>
      <p:sp>
        <p:nvSpPr>
          <p:cNvPr id="9" name="矩形 8">
            <a:extLst>
              <a:ext uri="{FF2B5EF4-FFF2-40B4-BE49-F238E27FC236}">
                <a16:creationId xmlns:a16="http://schemas.microsoft.com/office/drawing/2014/main" id="{0F0ACC7B-A2BF-50D4-4CE4-C05E0A4DBF73}"/>
              </a:ext>
            </a:extLst>
          </p:cNvPr>
          <p:cNvSpPr/>
          <p:nvPr/>
        </p:nvSpPr>
        <p:spPr>
          <a:xfrm>
            <a:off x="2931737" y="2808732"/>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声明式</a:t>
            </a:r>
          </a:p>
        </p:txBody>
      </p:sp>
      <p:sp>
        <p:nvSpPr>
          <p:cNvPr id="10" name="矩形 9">
            <a:extLst>
              <a:ext uri="{FF2B5EF4-FFF2-40B4-BE49-F238E27FC236}">
                <a16:creationId xmlns:a16="http://schemas.microsoft.com/office/drawing/2014/main" id="{A1F21F2F-4F90-FF3F-E784-09FD7557C861}"/>
              </a:ext>
            </a:extLst>
          </p:cNvPr>
          <p:cNvSpPr/>
          <p:nvPr/>
        </p:nvSpPr>
        <p:spPr>
          <a:xfrm>
            <a:off x="822823" y="3537089"/>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校验器</a:t>
            </a:r>
          </a:p>
        </p:txBody>
      </p:sp>
      <p:sp>
        <p:nvSpPr>
          <p:cNvPr id="11" name="矩形 10">
            <a:extLst>
              <a:ext uri="{FF2B5EF4-FFF2-40B4-BE49-F238E27FC236}">
                <a16:creationId xmlns:a16="http://schemas.microsoft.com/office/drawing/2014/main" id="{D43520DF-B57F-CEE4-651F-FC757F70CD26}"/>
              </a:ext>
            </a:extLst>
          </p:cNvPr>
          <p:cNvSpPr/>
          <p:nvPr/>
        </p:nvSpPr>
        <p:spPr>
          <a:xfrm>
            <a:off x="1921503" y="1625363"/>
            <a:ext cx="3918094" cy="617541"/>
          </a:xfrm>
          <a:prstGeom prst="rect">
            <a:avLst/>
          </a:prstGeom>
        </p:spPr>
        <p:txBody>
          <a:bodyPr wrap="square">
            <a:spAutoFit/>
          </a:bodyPr>
          <a:lstStyle/>
          <a:p>
            <a:pPr>
              <a:lnSpc>
                <a:spcPct val="200000"/>
              </a:lnSpc>
            </a:pPr>
            <a:r>
              <a:rPr lang="zh-CN" altLang="en-US" sz="2000" b="0" dirty="0">
                <a:solidFill>
                  <a:schemeClr val="tx1">
                    <a:lumMod val="85000"/>
                    <a:lumOff val="15000"/>
                  </a:schemeClr>
                </a:solidFill>
                <a:latin typeface="+mn-lt"/>
                <a:ea typeface="+mn-ea"/>
                <a:cs typeface="+mn-cs"/>
                <a:sym typeface="腾讯体 W7"/>
              </a:rPr>
              <a:t>云应用安装表单引擎</a:t>
            </a:r>
            <a:endParaRPr lang="en-US" altLang="zh-CN" sz="2000" b="0" dirty="0">
              <a:solidFill>
                <a:schemeClr val="tx1">
                  <a:lumMod val="85000"/>
                  <a:lumOff val="15000"/>
                </a:schemeClr>
              </a:solidFill>
              <a:latin typeface="+mn-lt"/>
              <a:ea typeface="+mn-ea"/>
              <a:cs typeface="+mn-cs"/>
              <a:sym typeface="腾讯体 W7"/>
            </a:endParaRPr>
          </a:p>
        </p:txBody>
      </p:sp>
      <p:sp>
        <p:nvSpPr>
          <p:cNvPr id="12" name="矩形 11">
            <a:extLst>
              <a:ext uri="{FF2B5EF4-FFF2-40B4-BE49-F238E27FC236}">
                <a16:creationId xmlns:a16="http://schemas.microsoft.com/office/drawing/2014/main" id="{5E494E7D-9AB5-81E7-876B-AA0908C5CAF7}"/>
              </a:ext>
            </a:extLst>
          </p:cNvPr>
          <p:cNvSpPr/>
          <p:nvPr/>
        </p:nvSpPr>
        <p:spPr>
          <a:xfrm>
            <a:off x="5025339" y="2805648"/>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数据绑定</a:t>
            </a:r>
          </a:p>
        </p:txBody>
      </p:sp>
      <p:sp>
        <p:nvSpPr>
          <p:cNvPr id="24" name="矩形 23">
            <a:extLst>
              <a:ext uri="{FF2B5EF4-FFF2-40B4-BE49-F238E27FC236}">
                <a16:creationId xmlns:a16="http://schemas.microsoft.com/office/drawing/2014/main" id="{F4747CE0-87AF-AF3D-3D37-7A7D2B3D5191}"/>
              </a:ext>
            </a:extLst>
          </p:cNvPr>
          <p:cNvSpPr/>
          <p:nvPr/>
        </p:nvSpPr>
        <p:spPr>
          <a:xfrm>
            <a:off x="2931737" y="3537089"/>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条件可见</a:t>
            </a:r>
          </a:p>
        </p:txBody>
      </p:sp>
      <p:sp>
        <p:nvSpPr>
          <p:cNvPr id="25" name="矩形 24">
            <a:extLst>
              <a:ext uri="{FF2B5EF4-FFF2-40B4-BE49-F238E27FC236}">
                <a16:creationId xmlns:a16="http://schemas.microsoft.com/office/drawing/2014/main" id="{428DC904-AE31-3B85-F5A0-6BF1D5572FF0}"/>
              </a:ext>
            </a:extLst>
          </p:cNvPr>
          <p:cNvSpPr/>
          <p:nvPr/>
        </p:nvSpPr>
        <p:spPr>
          <a:xfrm>
            <a:off x="5025339" y="3534004"/>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表单项联动</a:t>
            </a:r>
          </a:p>
        </p:txBody>
      </p:sp>
      <p:sp>
        <p:nvSpPr>
          <p:cNvPr id="4" name="文本框 3">
            <a:extLst>
              <a:ext uri="{FF2B5EF4-FFF2-40B4-BE49-F238E27FC236}">
                <a16:creationId xmlns:a16="http://schemas.microsoft.com/office/drawing/2014/main" id="{388896B6-AD12-3F1B-CFB4-91976B672C7A}"/>
              </a:ext>
            </a:extLst>
          </p:cNvPr>
          <p:cNvSpPr txBox="1"/>
          <p:nvPr/>
        </p:nvSpPr>
        <p:spPr>
          <a:xfrm>
            <a:off x="10379121" y="4551299"/>
            <a:ext cx="1594020" cy="789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sz="1600" b="0" i="0" dirty="0">
                <a:solidFill>
                  <a:srgbClr val="181818"/>
                </a:solidFill>
                <a:effectLst/>
                <a:latin typeface="+mn-ea"/>
                <a:ea typeface="+mn-ea"/>
              </a:rPr>
              <a:t>纯配置化</a:t>
            </a:r>
            <a:endParaRPr lang="en-US" altLang="zh-CN" sz="1600" b="0" i="0" dirty="0">
              <a:solidFill>
                <a:srgbClr val="181818"/>
              </a:solidFill>
              <a:effectLst/>
              <a:latin typeface="+mn-ea"/>
              <a:ea typeface="+mn-ea"/>
            </a:endParaRPr>
          </a:p>
          <a:p>
            <a:pPr algn="l">
              <a:lnSpc>
                <a:spcPct val="150000"/>
              </a:lnSpc>
            </a:pPr>
            <a:r>
              <a:rPr lang="zh-CN" altLang="en-US" sz="1600" b="0" i="0" dirty="0">
                <a:solidFill>
                  <a:srgbClr val="181818"/>
                </a:solidFill>
                <a:effectLst/>
                <a:latin typeface="+mn-ea"/>
                <a:ea typeface="+mn-ea"/>
              </a:rPr>
              <a:t>编程语言无关</a:t>
            </a:r>
            <a:endParaRPr lang="zh-CN" altLang="en-US" sz="1600" dirty="0">
              <a:latin typeface="+mn-ea"/>
              <a:ea typeface="+mn-ea"/>
            </a:endParaRPr>
          </a:p>
        </p:txBody>
      </p:sp>
      <p:sp>
        <p:nvSpPr>
          <p:cNvPr id="3" name="文本框 2">
            <a:extLst>
              <a:ext uri="{FF2B5EF4-FFF2-40B4-BE49-F238E27FC236}">
                <a16:creationId xmlns:a16="http://schemas.microsoft.com/office/drawing/2014/main" id="{DCF7FBAC-25DA-21FB-2384-0234FE82FBAE}"/>
              </a:ext>
            </a:extLst>
          </p:cNvPr>
          <p:cNvSpPr txBox="1"/>
          <p:nvPr/>
        </p:nvSpPr>
        <p:spPr>
          <a:xfrm>
            <a:off x="5541176" y="2365258"/>
            <a:ext cx="138178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00000"/>
                </a:solidFill>
                <a:effectLst/>
                <a:uFillTx/>
                <a:latin typeface="+mn-ea"/>
                <a:ea typeface="+mn-ea"/>
                <a:cs typeface="Helvetica Neue"/>
                <a:sym typeface="Helvetica Neue"/>
              </a:rPr>
              <a:t>Terraform</a:t>
            </a:r>
            <a:r>
              <a:rPr kumimoji="0" lang="zh-CN" altLang="en-US" sz="1400" b="1" i="0" u="none" strike="noStrike" cap="none" spc="0" normalizeH="0" baseline="0" dirty="0">
                <a:ln>
                  <a:noFill/>
                </a:ln>
                <a:solidFill>
                  <a:srgbClr val="C00000"/>
                </a:solidFill>
                <a:effectLst/>
                <a:uFillTx/>
                <a:latin typeface="+mn-ea"/>
                <a:ea typeface="+mn-ea"/>
                <a:cs typeface="Helvetica Neue"/>
                <a:sym typeface="Helvetica Neue"/>
              </a:rPr>
              <a:t> 变量</a:t>
            </a:r>
          </a:p>
        </p:txBody>
      </p:sp>
      <p:pic>
        <p:nvPicPr>
          <p:cNvPr id="13" name="图形 12">
            <a:extLst>
              <a:ext uri="{FF2B5EF4-FFF2-40B4-BE49-F238E27FC236}">
                <a16:creationId xmlns:a16="http://schemas.microsoft.com/office/drawing/2014/main" id="{E10D6547-3845-EFA6-C0C2-672CA3A3E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470964" y="2657427"/>
            <a:ext cx="329924" cy="329924"/>
          </a:xfrm>
          <a:prstGeom prst="rect">
            <a:avLst/>
          </a:prstGeom>
        </p:spPr>
      </p:pic>
    </p:spTree>
    <p:extLst>
      <p:ext uri="{BB962C8B-B14F-4D97-AF65-F5344CB8AC3E}">
        <p14:creationId xmlns:p14="http://schemas.microsoft.com/office/powerpoint/2010/main" val="38818829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21</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sp>
        <p:nvSpPr>
          <p:cNvPr id="13" name="矩形 12">
            <a:extLst>
              <a:ext uri="{FF2B5EF4-FFF2-40B4-BE49-F238E27FC236}">
                <a16:creationId xmlns:a16="http://schemas.microsoft.com/office/drawing/2014/main" id="{C04FD0EF-65FB-A4EE-D6D8-EEBA3DDE60E7}"/>
              </a:ext>
            </a:extLst>
          </p:cNvPr>
          <p:cNvSpPr/>
          <p:nvPr/>
        </p:nvSpPr>
        <p:spPr>
          <a:xfrm>
            <a:off x="1419585" y="1379096"/>
            <a:ext cx="2883448" cy="617541"/>
          </a:xfrm>
          <a:prstGeom prst="rect">
            <a:avLst/>
          </a:prstGeom>
        </p:spPr>
        <p:txBody>
          <a:bodyPr wrap="square">
            <a:spAutoFit/>
          </a:bodyPr>
          <a:lstStyle/>
          <a:p>
            <a:pPr>
              <a:lnSpc>
                <a:spcPct val="200000"/>
              </a:lnSpc>
            </a:pPr>
            <a:r>
              <a:rPr lang="zh-CN" altLang="en-US" sz="2000" b="0" dirty="0">
                <a:solidFill>
                  <a:schemeClr val="tx1">
                    <a:lumMod val="85000"/>
                    <a:lumOff val="15000"/>
                  </a:schemeClr>
                </a:solidFill>
                <a:latin typeface="+mn-lt"/>
                <a:ea typeface="+mn-ea"/>
                <a:cs typeface="+mn-cs"/>
                <a:sym typeface="腾讯体 W7"/>
              </a:rPr>
              <a:t>云应用安装表单组件库</a:t>
            </a:r>
            <a:endParaRPr lang="en-US" altLang="zh-CN" sz="2000" b="0" dirty="0">
              <a:solidFill>
                <a:schemeClr val="tx1">
                  <a:lumMod val="85000"/>
                  <a:lumOff val="15000"/>
                </a:schemeClr>
              </a:solidFill>
              <a:latin typeface="+mn-lt"/>
              <a:ea typeface="+mn-ea"/>
              <a:cs typeface="+mn-cs"/>
              <a:sym typeface="腾讯体 W7"/>
            </a:endParaRPr>
          </a:p>
        </p:txBody>
      </p:sp>
      <p:sp>
        <p:nvSpPr>
          <p:cNvPr id="14" name="矩形 13">
            <a:extLst>
              <a:ext uri="{FF2B5EF4-FFF2-40B4-BE49-F238E27FC236}">
                <a16:creationId xmlns:a16="http://schemas.microsoft.com/office/drawing/2014/main" id="{F521D07A-69BF-39FF-373A-ECC942472DA5}"/>
              </a:ext>
            </a:extLst>
          </p:cNvPr>
          <p:cNvSpPr/>
          <p:nvPr/>
        </p:nvSpPr>
        <p:spPr>
          <a:xfrm>
            <a:off x="865695" y="2129898"/>
            <a:ext cx="3991228" cy="540775"/>
          </a:xfrm>
          <a:prstGeom prst="rect">
            <a:avLst/>
          </a:prstGeom>
          <a:solidFill>
            <a:srgbClr val="0060FF"/>
          </a:solidFill>
          <a:ln w="12700">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常规表单组件</a:t>
            </a:r>
          </a:p>
        </p:txBody>
      </p:sp>
      <p:sp>
        <p:nvSpPr>
          <p:cNvPr id="15" name="矩形 14">
            <a:extLst>
              <a:ext uri="{FF2B5EF4-FFF2-40B4-BE49-F238E27FC236}">
                <a16:creationId xmlns:a16="http://schemas.microsoft.com/office/drawing/2014/main" id="{29E1289A-E666-0722-D418-5D9BD741C9F7}"/>
              </a:ext>
            </a:extLst>
          </p:cNvPr>
          <p:cNvSpPr/>
          <p:nvPr/>
        </p:nvSpPr>
        <p:spPr>
          <a:xfrm>
            <a:off x="865632" y="2878477"/>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地域选择器</a:t>
            </a:r>
          </a:p>
        </p:txBody>
      </p:sp>
      <p:sp>
        <p:nvSpPr>
          <p:cNvPr id="16" name="矩形 15">
            <a:extLst>
              <a:ext uri="{FF2B5EF4-FFF2-40B4-BE49-F238E27FC236}">
                <a16:creationId xmlns:a16="http://schemas.microsoft.com/office/drawing/2014/main" id="{521DCE79-CEF4-514B-D17D-37B71B038FC5}"/>
              </a:ext>
            </a:extLst>
          </p:cNvPr>
          <p:cNvSpPr/>
          <p:nvPr/>
        </p:nvSpPr>
        <p:spPr>
          <a:xfrm>
            <a:off x="865695" y="3595545"/>
            <a:ext cx="1897626" cy="540775"/>
          </a:xfrm>
          <a:prstGeom prst="rect">
            <a:avLst/>
          </a:prstGeom>
          <a:solidFill>
            <a:srgbClr val="DFE7FB"/>
          </a:solidFill>
          <a:ln w="12700">
            <a:miter lim="400000"/>
          </a:ln>
        </p:spPr>
        <p:txBody>
          <a:bodyPr lIns="50800" tIns="50800" rIns="50800" bIns="50800" rtlCol="0" anchor="ctr"/>
          <a:lstStyle/>
          <a:p>
            <a:r>
              <a:rPr kumimoji="1" lang="en-US" altLang="zh-CN" sz="1800" b="0" dirty="0">
                <a:solidFill>
                  <a:srgbClr val="0060FF"/>
                </a:solidFill>
                <a:latin typeface="+mj-ea"/>
                <a:ea typeface="+mj-ea"/>
                <a:cs typeface="Helvetica Neue Medium"/>
                <a:sym typeface="Helvetica Neue Medium"/>
              </a:rPr>
              <a:t>VPC</a:t>
            </a:r>
            <a:r>
              <a:rPr kumimoji="1" lang="zh-CN" altLang="en-US" sz="1800" b="0" dirty="0">
                <a:solidFill>
                  <a:srgbClr val="0060FF"/>
                </a:solidFill>
                <a:latin typeface="+mj-ea"/>
                <a:ea typeface="+mj-ea"/>
                <a:cs typeface="Helvetica Neue Medium"/>
                <a:sym typeface="Helvetica Neue Medium"/>
              </a:rPr>
              <a:t> 选择器</a:t>
            </a:r>
          </a:p>
        </p:txBody>
      </p:sp>
      <p:sp>
        <p:nvSpPr>
          <p:cNvPr id="17" name="矩形 16">
            <a:extLst>
              <a:ext uri="{FF2B5EF4-FFF2-40B4-BE49-F238E27FC236}">
                <a16:creationId xmlns:a16="http://schemas.microsoft.com/office/drawing/2014/main" id="{E90B5CF3-B338-AD76-5069-35A411199611}"/>
              </a:ext>
            </a:extLst>
          </p:cNvPr>
          <p:cNvSpPr/>
          <p:nvPr/>
        </p:nvSpPr>
        <p:spPr>
          <a:xfrm>
            <a:off x="2959297" y="2878476"/>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资源标签选择</a:t>
            </a:r>
          </a:p>
        </p:txBody>
      </p:sp>
      <p:sp>
        <p:nvSpPr>
          <p:cNvPr id="18" name="矩形 17">
            <a:extLst>
              <a:ext uri="{FF2B5EF4-FFF2-40B4-BE49-F238E27FC236}">
                <a16:creationId xmlns:a16="http://schemas.microsoft.com/office/drawing/2014/main" id="{7B3C86CD-9716-D824-0A6F-F78649286233}"/>
              </a:ext>
            </a:extLst>
          </p:cNvPr>
          <p:cNvSpPr/>
          <p:nvPr/>
        </p:nvSpPr>
        <p:spPr>
          <a:xfrm>
            <a:off x="865695" y="5052259"/>
            <a:ext cx="1897626" cy="540775"/>
          </a:xfrm>
          <a:prstGeom prst="rect">
            <a:avLst/>
          </a:prstGeom>
          <a:solidFill>
            <a:srgbClr val="DFE7FB"/>
          </a:solidFill>
          <a:ln w="12700">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CVM</a:t>
            </a:r>
            <a:r>
              <a:rPr kumimoji="1" lang="zh-CN" altLang="en-US" sz="1600" b="0" dirty="0">
                <a:solidFill>
                  <a:srgbClr val="0060FF"/>
                </a:solidFill>
                <a:latin typeface="+mj-ea"/>
                <a:ea typeface="+mj-ea"/>
                <a:cs typeface="Helvetica Neue Medium"/>
                <a:sym typeface="Helvetica Neue Medium"/>
              </a:rPr>
              <a:t> 机型选择器</a:t>
            </a:r>
          </a:p>
        </p:txBody>
      </p:sp>
      <p:sp>
        <p:nvSpPr>
          <p:cNvPr id="19" name="矩形 18">
            <a:extLst>
              <a:ext uri="{FF2B5EF4-FFF2-40B4-BE49-F238E27FC236}">
                <a16:creationId xmlns:a16="http://schemas.microsoft.com/office/drawing/2014/main" id="{5602B9D6-401C-4C58-D1D9-322D7A79ECE0}"/>
              </a:ext>
            </a:extLst>
          </p:cNvPr>
          <p:cNvSpPr/>
          <p:nvPr/>
        </p:nvSpPr>
        <p:spPr>
          <a:xfrm>
            <a:off x="865695" y="4323902"/>
            <a:ext cx="1897626" cy="540775"/>
          </a:xfrm>
          <a:prstGeom prst="rect">
            <a:avLst/>
          </a:prstGeom>
          <a:solidFill>
            <a:srgbClr val="DFE7FB"/>
          </a:solidFill>
          <a:ln w="12700">
            <a:miter lim="400000"/>
          </a:ln>
        </p:spPr>
        <p:txBody>
          <a:bodyPr lIns="50800" tIns="50800" rIns="50800" bIns="50800" rtlCol="0" anchor="ctr"/>
          <a:lstStyle/>
          <a:p>
            <a:r>
              <a:rPr kumimoji="1" lang="en-US" altLang="zh-CN" sz="1800" b="0" dirty="0">
                <a:solidFill>
                  <a:srgbClr val="0060FF"/>
                </a:solidFill>
                <a:latin typeface="+mj-ea"/>
                <a:ea typeface="+mj-ea"/>
                <a:cs typeface="Helvetica Neue Medium"/>
                <a:sym typeface="Helvetica Neue Medium"/>
              </a:rPr>
              <a:t>COS</a:t>
            </a:r>
            <a:r>
              <a:rPr kumimoji="1" lang="zh-CN" altLang="en-US" sz="1800" b="0" dirty="0">
                <a:solidFill>
                  <a:srgbClr val="0060FF"/>
                </a:solidFill>
                <a:latin typeface="+mj-ea"/>
                <a:ea typeface="+mj-ea"/>
                <a:cs typeface="Helvetica Neue Medium"/>
                <a:sym typeface="Helvetica Neue Medium"/>
              </a:rPr>
              <a:t> 桶选择器</a:t>
            </a:r>
          </a:p>
        </p:txBody>
      </p:sp>
      <p:sp>
        <p:nvSpPr>
          <p:cNvPr id="20" name="矩形 19">
            <a:extLst>
              <a:ext uri="{FF2B5EF4-FFF2-40B4-BE49-F238E27FC236}">
                <a16:creationId xmlns:a16="http://schemas.microsoft.com/office/drawing/2014/main" id="{303E396A-48D6-219D-BCDB-2C94F522BAA8}"/>
              </a:ext>
            </a:extLst>
          </p:cNvPr>
          <p:cNvSpPr/>
          <p:nvPr/>
        </p:nvSpPr>
        <p:spPr>
          <a:xfrm>
            <a:off x="2959360" y="3595544"/>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子网选择器</a:t>
            </a:r>
          </a:p>
        </p:txBody>
      </p:sp>
      <p:sp>
        <p:nvSpPr>
          <p:cNvPr id="21" name="矩形 20">
            <a:extLst>
              <a:ext uri="{FF2B5EF4-FFF2-40B4-BE49-F238E27FC236}">
                <a16:creationId xmlns:a16="http://schemas.microsoft.com/office/drawing/2014/main" id="{C46677A4-98DF-3070-A256-984679593E21}"/>
              </a:ext>
            </a:extLst>
          </p:cNvPr>
          <p:cNvSpPr/>
          <p:nvPr/>
        </p:nvSpPr>
        <p:spPr>
          <a:xfrm>
            <a:off x="2959297" y="4323902"/>
            <a:ext cx="1897626" cy="540775"/>
          </a:xfrm>
          <a:prstGeom prst="rect">
            <a:avLst/>
          </a:prstGeom>
          <a:solidFill>
            <a:srgbClr val="DFE7FB"/>
          </a:solidFill>
          <a:ln w="12700">
            <a:miter lim="400000"/>
          </a:ln>
        </p:spPr>
        <p:txBody>
          <a:bodyPr lIns="50800" tIns="50800" rIns="50800" bIns="50800" rtlCol="0" anchor="ctr"/>
          <a:lstStyle/>
          <a:p>
            <a:r>
              <a:rPr kumimoji="1" lang="en-US" altLang="zh-CN" b="0" dirty="0">
                <a:solidFill>
                  <a:srgbClr val="0060FF"/>
                </a:solidFill>
                <a:latin typeface="+mj-ea"/>
                <a:ea typeface="+mj-ea"/>
                <a:cs typeface="Helvetica Neue Medium"/>
                <a:sym typeface="Helvetica Neue Medium"/>
              </a:rPr>
              <a:t>Private</a:t>
            </a:r>
            <a:r>
              <a:rPr kumimoji="1" lang="zh-CN" altLang="en-US" b="0" dirty="0">
                <a:solidFill>
                  <a:srgbClr val="0060FF"/>
                </a:solidFill>
                <a:latin typeface="+mj-ea"/>
                <a:ea typeface="+mj-ea"/>
                <a:cs typeface="Helvetica Neue Medium"/>
                <a:sym typeface="Helvetica Neue Medium"/>
              </a:rPr>
              <a:t> </a:t>
            </a:r>
            <a:r>
              <a:rPr kumimoji="1" lang="en-US" altLang="zh-CN" b="0" dirty="0">
                <a:solidFill>
                  <a:srgbClr val="0060FF"/>
                </a:solidFill>
                <a:latin typeface="+mj-ea"/>
                <a:ea typeface="+mj-ea"/>
                <a:cs typeface="Helvetica Neue Medium"/>
                <a:sym typeface="Helvetica Neue Medium"/>
              </a:rPr>
              <a:t>DNS</a:t>
            </a:r>
            <a:r>
              <a:rPr kumimoji="1" lang="zh-CN" altLang="en-US" b="0" dirty="0">
                <a:solidFill>
                  <a:srgbClr val="0060FF"/>
                </a:solidFill>
                <a:latin typeface="+mj-ea"/>
                <a:ea typeface="+mj-ea"/>
                <a:cs typeface="Helvetica Neue Medium"/>
                <a:sym typeface="Helvetica Neue Medium"/>
              </a:rPr>
              <a:t> 选择器</a:t>
            </a:r>
          </a:p>
        </p:txBody>
      </p:sp>
      <p:sp>
        <p:nvSpPr>
          <p:cNvPr id="23" name="矩形 22">
            <a:extLst>
              <a:ext uri="{FF2B5EF4-FFF2-40B4-BE49-F238E27FC236}">
                <a16:creationId xmlns:a16="http://schemas.microsoft.com/office/drawing/2014/main" id="{4EBA9E81-E176-BFD6-0D3D-8D24F57F1A5F}"/>
              </a:ext>
            </a:extLst>
          </p:cNvPr>
          <p:cNvSpPr/>
          <p:nvPr/>
        </p:nvSpPr>
        <p:spPr>
          <a:xfrm>
            <a:off x="2959297" y="5052258"/>
            <a:ext cx="1897626" cy="540775"/>
          </a:xfrm>
          <a:prstGeom prst="rect">
            <a:avLst/>
          </a:prstGeom>
          <a:solidFill>
            <a:srgbClr val="DFE7FB"/>
          </a:solidFill>
          <a:ln w="12700">
            <a:miter lim="400000"/>
          </a:ln>
        </p:spPr>
        <p:txBody>
          <a:bodyPr lIns="50800" tIns="50800" rIns="50800" bIns="50800" rtlCol="0" anchor="ctr"/>
          <a:lstStyle/>
          <a:p>
            <a:r>
              <a:rPr kumimoji="1" lang="en-US" altLang="zh-CN" sz="1800" b="0" dirty="0">
                <a:solidFill>
                  <a:srgbClr val="0060FF"/>
                </a:solidFill>
                <a:latin typeface="+mj-ea"/>
                <a:ea typeface="+mj-ea"/>
                <a:cs typeface="Helvetica Neue Medium"/>
                <a:sym typeface="Helvetica Neue Medium"/>
              </a:rPr>
              <a:t>…</a:t>
            </a:r>
            <a:endParaRPr kumimoji="1" lang="zh-CN" altLang="en-US" sz="1800" b="0" dirty="0">
              <a:solidFill>
                <a:srgbClr val="0060FF"/>
              </a:solidFill>
              <a:latin typeface="+mj-ea"/>
              <a:ea typeface="+mj-ea"/>
              <a:cs typeface="Helvetica Neue Medium"/>
              <a:sym typeface="Helvetica Neue Medium"/>
            </a:endParaRPr>
          </a:p>
        </p:txBody>
      </p:sp>
      <p:pic>
        <p:nvPicPr>
          <p:cNvPr id="27" name="图片 26">
            <a:extLst>
              <a:ext uri="{FF2B5EF4-FFF2-40B4-BE49-F238E27FC236}">
                <a16:creationId xmlns:a16="http://schemas.microsoft.com/office/drawing/2014/main" id="{8EA23563-2658-63E5-C4A7-DBCF7B72A516}"/>
              </a:ext>
            </a:extLst>
          </p:cNvPr>
          <p:cNvPicPr>
            <a:picLocks noChangeAspect="1"/>
          </p:cNvPicPr>
          <p:nvPr/>
        </p:nvPicPr>
        <p:blipFill>
          <a:blip r:embed="rId3"/>
          <a:stretch>
            <a:fillRect/>
          </a:stretch>
        </p:blipFill>
        <p:spPr>
          <a:xfrm>
            <a:off x="5551933" y="0"/>
            <a:ext cx="6486181" cy="6858000"/>
          </a:xfrm>
          <a:prstGeom prst="rect">
            <a:avLst/>
          </a:prstGeom>
        </p:spPr>
      </p:pic>
    </p:spTree>
    <p:extLst>
      <p:ext uri="{BB962C8B-B14F-4D97-AF65-F5344CB8AC3E}">
        <p14:creationId xmlns:p14="http://schemas.microsoft.com/office/powerpoint/2010/main" val="70242245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9CC7AC5B-14DA-050F-488D-6F91A68B434A}"/>
              </a:ext>
            </a:extLst>
          </p:cNvPr>
          <p:cNvSpPr/>
          <p:nvPr/>
        </p:nvSpPr>
        <p:spPr>
          <a:xfrm>
            <a:off x="1535289" y="1618848"/>
            <a:ext cx="9189155" cy="4567463"/>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a:xfrm>
            <a:off x="11686100" y="6539962"/>
            <a:ext cx="232435" cy="225703"/>
          </a:xfrm>
        </p:spPr>
        <p:txBody>
          <a:bodyPr/>
          <a:lstStyle/>
          <a:p>
            <a:fld id="{86CB4B4D-7CA3-9044-876B-883B54F8677D}" type="slidenum">
              <a:rPr lang="en-US" altLang="zh-CN" smtClean="0"/>
              <a:pPr/>
              <a:t>22</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graphicFrame>
        <p:nvGraphicFramePr>
          <p:cNvPr id="3" name="表格 3">
            <a:extLst>
              <a:ext uri="{FF2B5EF4-FFF2-40B4-BE49-F238E27FC236}">
                <a16:creationId xmlns:a16="http://schemas.microsoft.com/office/drawing/2014/main" id="{526EA9E0-3170-A913-CBB5-C4D479205D94}"/>
              </a:ext>
            </a:extLst>
          </p:cNvPr>
          <p:cNvGraphicFramePr>
            <a:graphicFrameLocks noGrp="1"/>
          </p:cNvGraphicFramePr>
          <p:nvPr>
            <p:extLst>
              <p:ext uri="{D42A27DB-BD31-4B8C-83A1-F6EECF244321}">
                <p14:modId xmlns:p14="http://schemas.microsoft.com/office/powerpoint/2010/main" val="156142758"/>
              </p:ext>
            </p:extLst>
          </p:nvPr>
        </p:nvGraphicFramePr>
        <p:xfrm>
          <a:off x="3980663" y="3198409"/>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dirty="0">
                          <a:solidFill>
                            <a:schemeClr val="tx1">
                              <a:lumMod val="75000"/>
                              <a:lumOff val="25000"/>
                            </a:schemeClr>
                          </a:solidFill>
                        </a:rPr>
                        <a:t>K8s</a:t>
                      </a:r>
                      <a:r>
                        <a:rPr lang="zh-CN" altLang="en-US" sz="1800" dirty="0">
                          <a:solidFill>
                            <a:schemeClr val="tx1">
                              <a:lumMod val="75000"/>
                              <a:lumOff val="25000"/>
                            </a:schemeClr>
                          </a:solidFill>
                        </a:rPr>
                        <a:t> 配置</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Helm</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4" name="表格 3">
            <a:extLst>
              <a:ext uri="{FF2B5EF4-FFF2-40B4-BE49-F238E27FC236}">
                <a16:creationId xmlns:a16="http://schemas.microsoft.com/office/drawing/2014/main" id="{2DB6226B-3F19-D5BB-E082-DD4CB08929F8}"/>
              </a:ext>
            </a:extLst>
          </p:cNvPr>
          <p:cNvGraphicFramePr>
            <a:graphicFrameLocks noGrp="1"/>
          </p:cNvGraphicFramePr>
          <p:nvPr>
            <p:extLst>
              <p:ext uri="{D42A27DB-BD31-4B8C-83A1-F6EECF244321}">
                <p14:modId xmlns:p14="http://schemas.microsoft.com/office/powerpoint/2010/main" val="3000346924"/>
              </p:ext>
            </p:extLst>
          </p:nvPr>
        </p:nvGraphicFramePr>
        <p:xfrm>
          <a:off x="3980663" y="4138287"/>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en-US" altLang="zh-CN" sz="1800" dirty="0">
                          <a:solidFill>
                            <a:schemeClr val="tx1">
                              <a:lumMod val="75000"/>
                              <a:lumOff val="25000"/>
                            </a:schemeClr>
                          </a:solidFill>
                        </a:rPr>
                        <a:t>IaaS</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PaaS</a:t>
                      </a:r>
                      <a:endParaRPr lang="zh-CN" altLang="en-US" sz="1800"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altLang="zh-CN" sz="1800" dirty="0">
                          <a:solidFill>
                            <a:srgbClr val="0060FF"/>
                          </a:solidFill>
                        </a:rPr>
                        <a:t>Terraform</a:t>
                      </a:r>
                      <a:endParaRPr lang="zh-CN" altLang="en-US" sz="1800" dirty="0">
                        <a:solidFill>
                          <a:srgbClr val="0060FF"/>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graphicFrame>
        <p:nvGraphicFramePr>
          <p:cNvPr id="9" name="表格 8">
            <a:extLst>
              <a:ext uri="{FF2B5EF4-FFF2-40B4-BE49-F238E27FC236}">
                <a16:creationId xmlns:a16="http://schemas.microsoft.com/office/drawing/2014/main" id="{759B9480-DF2B-EC15-5310-0C6513525C62}"/>
              </a:ext>
            </a:extLst>
          </p:cNvPr>
          <p:cNvGraphicFramePr>
            <a:graphicFrameLocks noGrp="1"/>
          </p:cNvGraphicFramePr>
          <p:nvPr>
            <p:extLst>
              <p:ext uri="{D42A27DB-BD31-4B8C-83A1-F6EECF244321}">
                <p14:modId xmlns:p14="http://schemas.microsoft.com/office/powerpoint/2010/main" val="1554781304"/>
              </p:ext>
            </p:extLst>
          </p:nvPr>
        </p:nvGraphicFramePr>
        <p:xfrm>
          <a:off x="3980663" y="2263625"/>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marR="0" lvl="0" indent="0" algn="ctr" defTabSz="412771"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800" dirty="0">
                          <a:solidFill>
                            <a:schemeClr val="tx1">
                              <a:lumMod val="75000"/>
                              <a:lumOff val="25000"/>
                            </a:schemeClr>
                          </a:solidFill>
                        </a:rPr>
                        <a:t>应用服务</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zh-CN" altLang="en-US" sz="1800" dirty="0">
                          <a:solidFill>
                            <a:srgbClr val="0060FF"/>
                          </a:solidFill>
                        </a:rPr>
                        <a:t>容器镜像</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516454"/>
                  </a:ext>
                </a:extLst>
              </a:tr>
            </a:tbl>
          </a:graphicData>
        </a:graphic>
      </p:graphicFrame>
      <p:cxnSp>
        <p:nvCxnSpPr>
          <p:cNvPr id="8" name="直线箭头连接符 7">
            <a:extLst>
              <a:ext uri="{FF2B5EF4-FFF2-40B4-BE49-F238E27FC236}">
                <a16:creationId xmlns:a16="http://schemas.microsoft.com/office/drawing/2014/main" id="{D42D5C32-312B-F7B5-CBBE-B20CDBA834E7}"/>
              </a:ext>
            </a:extLst>
          </p:cNvPr>
          <p:cNvCxnSpPr>
            <a:cxnSpLocks/>
          </p:cNvCxnSpPr>
          <p:nvPr/>
        </p:nvCxnSpPr>
        <p:spPr>
          <a:xfrm flipV="1">
            <a:off x="7126981" y="2731017"/>
            <a:ext cx="0" cy="467392"/>
          </a:xfrm>
          <a:prstGeom prst="straightConnector1">
            <a:avLst/>
          </a:prstGeom>
          <a:noFill/>
          <a:ln w="31750" cap="flat">
            <a:solidFill>
              <a:srgbClr val="0060FF">
                <a:alpha val="74715"/>
              </a:srgb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直线箭头连接符 9">
            <a:extLst>
              <a:ext uri="{FF2B5EF4-FFF2-40B4-BE49-F238E27FC236}">
                <a16:creationId xmlns:a16="http://schemas.microsoft.com/office/drawing/2014/main" id="{0F59BE38-B265-FA34-CBB1-34E659022935}"/>
              </a:ext>
            </a:extLst>
          </p:cNvPr>
          <p:cNvCxnSpPr>
            <a:cxnSpLocks/>
          </p:cNvCxnSpPr>
          <p:nvPr/>
        </p:nvCxnSpPr>
        <p:spPr>
          <a:xfrm flipV="1">
            <a:off x="7126981" y="3665801"/>
            <a:ext cx="0" cy="467392"/>
          </a:xfrm>
          <a:prstGeom prst="straightConnector1">
            <a:avLst/>
          </a:prstGeom>
          <a:noFill/>
          <a:ln w="31750" cap="flat">
            <a:solidFill>
              <a:srgbClr val="0060FF">
                <a:alpha val="74715"/>
              </a:srgb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文本框 15">
            <a:extLst>
              <a:ext uri="{FF2B5EF4-FFF2-40B4-BE49-F238E27FC236}">
                <a16:creationId xmlns:a16="http://schemas.microsoft.com/office/drawing/2014/main" id="{0D451816-88BA-09AA-73C9-F69CFE20D324}"/>
              </a:ext>
            </a:extLst>
          </p:cNvPr>
          <p:cNvSpPr txBox="1"/>
          <p:nvPr/>
        </p:nvSpPr>
        <p:spPr>
          <a:xfrm>
            <a:off x="7363407" y="2803148"/>
            <a:ext cx="122148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rPr>
              <a:t>写入 </a:t>
            </a:r>
            <a:r>
              <a:rPr kumimoji="0" lang="en-US" altLang="zh-CN" sz="1400" b="1" i="0" u="none" strike="noStrike" cap="none" spc="0" normalizeH="0" baseline="0" dirty="0">
                <a:ln>
                  <a:noFill/>
                </a:ln>
                <a:solidFill>
                  <a:srgbClr val="0060FF"/>
                </a:solidFill>
                <a:effectLst/>
                <a:uFillTx/>
                <a:latin typeface="+mn-ea"/>
                <a:ea typeface="+mn-ea"/>
                <a:cs typeface="Helvetica Neue"/>
                <a:sym typeface="Helvetica Neue"/>
              </a:rPr>
              <a:t>Pod</a:t>
            </a:r>
            <a:r>
              <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rPr>
              <a:t> </a:t>
            </a:r>
            <a:r>
              <a:rPr kumimoji="0" lang="en-US" altLang="zh-CN" sz="1400" b="1" i="0" u="none" strike="noStrike" cap="none" spc="0" normalizeH="0" baseline="0" dirty="0">
                <a:ln>
                  <a:noFill/>
                </a:ln>
                <a:solidFill>
                  <a:srgbClr val="0060FF"/>
                </a:solidFill>
                <a:effectLst/>
                <a:uFillTx/>
                <a:latin typeface="+mn-ea"/>
                <a:ea typeface="+mn-ea"/>
                <a:cs typeface="Helvetica Neue"/>
                <a:sym typeface="Helvetica Neue"/>
              </a:rPr>
              <a:t>ENV</a:t>
            </a:r>
            <a:endPar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endParaRPr>
          </a:p>
        </p:txBody>
      </p:sp>
      <p:sp>
        <p:nvSpPr>
          <p:cNvPr id="17" name="文本框 16">
            <a:extLst>
              <a:ext uri="{FF2B5EF4-FFF2-40B4-BE49-F238E27FC236}">
                <a16:creationId xmlns:a16="http://schemas.microsoft.com/office/drawing/2014/main" id="{070A91D0-C783-3C9F-5B7B-14A4FBBFB6B1}"/>
              </a:ext>
            </a:extLst>
          </p:cNvPr>
          <p:cNvSpPr txBox="1"/>
          <p:nvPr/>
        </p:nvSpPr>
        <p:spPr>
          <a:xfrm>
            <a:off x="7363407" y="3747865"/>
            <a:ext cx="160300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rPr>
              <a:t>传入 </a:t>
            </a:r>
            <a:r>
              <a:rPr kumimoji="0" lang="en-US" altLang="zh-CN" sz="1400" b="1" i="0" u="none" strike="noStrike" cap="none" spc="0" normalizeH="0" baseline="0" dirty="0">
                <a:ln>
                  <a:noFill/>
                </a:ln>
                <a:solidFill>
                  <a:srgbClr val="0060FF"/>
                </a:solidFill>
                <a:effectLst/>
                <a:uFillTx/>
                <a:latin typeface="+mn-ea"/>
                <a:ea typeface="+mn-ea"/>
                <a:cs typeface="Helvetica Neue"/>
                <a:sym typeface="Helvetica Neue"/>
              </a:rPr>
              <a:t>Helm</a:t>
            </a:r>
            <a:r>
              <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rPr>
              <a:t> </a:t>
            </a:r>
            <a:r>
              <a:rPr kumimoji="0" lang="en-US" altLang="zh-CN" sz="1400" b="1" i="0" u="none" strike="noStrike" cap="none" spc="0" normalizeH="0" baseline="0" dirty="0">
                <a:ln>
                  <a:noFill/>
                </a:ln>
                <a:solidFill>
                  <a:srgbClr val="0060FF"/>
                </a:solidFill>
                <a:effectLst/>
                <a:uFillTx/>
                <a:latin typeface="+mn-ea"/>
                <a:ea typeface="+mn-ea"/>
                <a:cs typeface="Helvetica Neue"/>
                <a:sym typeface="Helvetica Neue"/>
              </a:rPr>
              <a:t>Values</a:t>
            </a:r>
            <a:endPar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endParaRPr>
          </a:p>
        </p:txBody>
      </p:sp>
      <p:graphicFrame>
        <p:nvGraphicFramePr>
          <p:cNvPr id="6" name="表格 5">
            <a:extLst>
              <a:ext uri="{FF2B5EF4-FFF2-40B4-BE49-F238E27FC236}">
                <a16:creationId xmlns:a16="http://schemas.microsoft.com/office/drawing/2014/main" id="{87C3E704-2315-273B-073B-A77EACB1F9FC}"/>
              </a:ext>
            </a:extLst>
          </p:cNvPr>
          <p:cNvGraphicFramePr>
            <a:graphicFrameLocks noGrp="1"/>
          </p:cNvGraphicFramePr>
          <p:nvPr>
            <p:extLst>
              <p:ext uri="{D42A27DB-BD31-4B8C-83A1-F6EECF244321}">
                <p14:modId xmlns:p14="http://schemas.microsoft.com/office/powerpoint/2010/main" val="2205391508"/>
              </p:ext>
            </p:extLst>
          </p:nvPr>
        </p:nvGraphicFramePr>
        <p:xfrm>
          <a:off x="3965508" y="5078165"/>
          <a:ext cx="4232262" cy="467392"/>
        </p:xfrm>
        <a:graphic>
          <a:graphicData uri="http://schemas.openxmlformats.org/drawingml/2006/table">
            <a:tbl>
              <a:tblPr firstRow="1" bandRow="1">
                <a:tableStyleId>{5940675A-B579-460E-94D1-54222C63F5DA}</a:tableStyleId>
              </a:tblPr>
              <a:tblGrid>
                <a:gridCol w="2116131">
                  <a:extLst>
                    <a:ext uri="{9D8B030D-6E8A-4147-A177-3AD203B41FA5}">
                      <a16:colId xmlns:a16="http://schemas.microsoft.com/office/drawing/2014/main" val="98433927"/>
                    </a:ext>
                  </a:extLst>
                </a:gridCol>
                <a:gridCol w="2116131">
                  <a:extLst>
                    <a:ext uri="{9D8B030D-6E8A-4147-A177-3AD203B41FA5}">
                      <a16:colId xmlns:a16="http://schemas.microsoft.com/office/drawing/2014/main" val="862412310"/>
                    </a:ext>
                  </a:extLst>
                </a:gridCol>
              </a:tblGrid>
              <a:tr h="467392">
                <a:tc>
                  <a:txBody>
                    <a:bodyPr/>
                    <a:lstStyle/>
                    <a:p>
                      <a:pPr marL="0" indent="0">
                        <a:buFont typeface="Arial" panose="020B0604020202020204" pitchFamily="34" charset="0"/>
                        <a:buNone/>
                      </a:pPr>
                      <a:r>
                        <a:rPr lang="zh-CN" altLang="en-US" sz="1800" dirty="0">
                          <a:solidFill>
                            <a:schemeClr val="tx1">
                              <a:lumMod val="75000"/>
                              <a:lumOff val="25000"/>
                            </a:schemeClr>
                          </a:solidFill>
                        </a:rPr>
                        <a:t>自定义安装配置</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buFont typeface="Arial" panose="020B0604020202020204" pitchFamily="34" charset="0"/>
                        <a:buNone/>
                      </a:pPr>
                      <a:r>
                        <a:rPr lang="zh-CN" altLang="en-US" sz="1800" dirty="0">
                          <a:solidFill>
                            <a:srgbClr val="0060FF"/>
                          </a:solidFill>
                        </a:rPr>
                        <a:t>表单引擎</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82516454"/>
                  </a:ext>
                </a:extLst>
              </a:tr>
            </a:tbl>
          </a:graphicData>
        </a:graphic>
      </p:graphicFrame>
      <p:cxnSp>
        <p:nvCxnSpPr>
          <p:cNvPr id="12" name="直线箭头连接符 11">
            <a:extLst>
              <a:ext uri="{FF2B5EF4-FFF2-40B4-BE49-F238E27FC236}">
                <a16:creationId xmlns:a16="http://schemas.microsoft.com/office/drawing/2014/main" id="{CF814A10-4A69-0FE5-B2C3-BAC2D9294D3C}"/>
              </a:ext>
            </a:extLst>
          </p:cNvPr>
          <p:cNvCxnSpPr>
            <a:cxnSpLocks/>
          </p:cNvCxnSpPr>
          <p:nvPr/>
        </p:nvCxnSpPr>
        <p:spPr>
          <a:xfrm flipV="1">
            <a:off x="7126981" y="4605679"/>
            <a:ext cx="0" cy="467392"/>
          </a:xfrm>
          <a:prstGeom prst="straightConnector1">
            <a:avLst/>
          </a:prstGeom>
          <a:noFill/>
          <a:ln w="31750" cap="flat">
            <a:solidFill>
              <a:srgbClr val="0060FF">
                <a:alpha val="74715"/>
              </a:srgb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文本框 12">
            <a:extLst>
              <a:ext uri="{FF2B5EF4-FFF2-40B4-BE49-F238E27FC236}">
                <a16:creationId xmlns:a16="http://schemas.microsoft.com/office/drawing/2014/main" id="{6FACD8E2-69BA-3133-8F8E-3052FB46F179}"/>
              </a:ext>
            </a:extLst>
          </p:cNvPr>
          <p:cNvSpPr txBox="1"/>
          <p:nvPr/>
        </p:nvSpPr>
        <p:spPr>
          <a:xfrm>
            <a:off x="7363407" y="5627657"/>
            <a:ext cx="82073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rPr>
              <a:t>用户输入</a:t>
            </a:r>
          </a:p>
        </p:txBody>
      </p:sp>
      <p:cxnSp>
        <p:nvCxnSpPr>
          <p:cNvPr id="29" name="直线箭头连接符 28">
            <a:extLst>
              <a:ext uri="{FF2B5EF4-FFF2-40B4-BE49-F238E27FC236}">
                <a16:creationId xmlns:a16="http://schemas.microsoft.com/office/drawing/2014/main" id="{39D2C6C3-3065-13E1-400E-41870D0B4134}"/>
              </a:ext>
            </a:extLst>
          </p:cNvPr>
          <p:cNvCxnSpPr>
            <a:cxnSpLocks/>
          </p:cNvCxnSpPr>
          <p:nvPr/>
        </p:nvCxnSpPr>
        <p:spPr>
          <a:xfrm flipV="1">
            <a:off x="7113740" y="5545557"/>
            <a:ext cx="0" cy="467392"/>
          </a:xfrm>
          <a:prstGeom prst="straightConnector1">
            <a:avLst/>
          </a:prstGeom>
          <a:noFill/>
          <a:ln w="31750" cap="flat">
            <a:solidFill>
              <a:srgbClr val="0060FF">
                <a:alpha val="74715"/>
              </a:srgb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文本框 29">
            <a:extLst>
              <a:ext uri="{FF2B5EF4-FFF2-40B4-BE49-F238E27FC236}">
                <a16:creationId xmlns:a16="http://schemas.microsoft.com/office/drawing/2014/main" id="{6A16194D-1DD0-F34A-655D-0776299BA24C}"/>
              </a:ext>
            </a:extLst>
          </p:cNvPr>
          <p:cNvSpPr txBox="1"/>
          <p:nvPr/>
        </p:nvSpPr>
        <p:spPr>
          <a:xfrm>
            <a:off x="7363407" y="4687743"/>
            <a:ext cx="178734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lang="zh-CN" altLang="en-US" sz="1400" dirty="0">
                <a:solidFill>
                  <a:srgbClr val="0060FF"/>
                </a:solidFill>
                <a:latin typeface="+mn-ea"/>
                <a:ea typeface="+mn-ea"/>
              </a:rPr>
              <a:t>传入 </a:t>
            </a:r>
            <a:r>
              <a:rPr lang="en-US" altLang="zh-CN" sz="1400" dirty="0">
                <a:solidFill>
                  <a:srgbClr val="0060FF"/>
                </a:solidFill>
                <a:latin typeface="+mn-ea"/>
                <a:ea typeface="+mn-ea"/>
              </a:rPr>
              <a:t>Terraform</a:t>
            </a:r>
            <a:r>
              <a:rPr lang="zh-CN" altLang="en-US" sz="1400" dirty="0">
                <a:solidFill>
                  <a:srgbClr val="0060FF"/>
                </a:solidFill>
                <a:latin typeface="+mn-ea"/>
                <a:ea typeface="+mn-ea"/>
              </a:rPr>
              <a:t> 变量</a:t>
            </a:r>
            <a:endPar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endParaRPr>
          </a:p>
        </p:txBody>
      </p:sp>
      <p:cxnSp>
        <p:nvCxnSpPr>
          <p:cNvPr id="33" name="直线箭头连接符 32">
            <a:extLst>
              <a:ext uri="{FF2B5EF4-FFF2-40B4-BE49-F238E27FC236}">
                <a16:creationId xmlns:a16="http://schemas.microsoft.com/office/drawing/2014/main" id="{4042A605-833E-C0B8-5650-4521A62E2352}"/>
              </a:ext>
            </a:extLst>
          </p:cNvPr>
          <p:cNvCxnSpPr>
            <a:cxnSpLocks/>
          </p:cNvCxnSpPr>
          <p:nvPr/>
        </p:nvCxnSpPr>
        <p:spPr>
          <a:xfrm flipV="1">
            <a:off x="7134365" y="1796233"/>
            <a:ext cx="0" cy="467392"/>
          </a:xfrm>
          <a:prstGeom prst="straightConnector1">
            <a:avLst/>
          </a:prstGeom>
          <a:noFill/>
          <a:ln w="31750" cap="flat">
            <a:solidFill>
              <a:srgbClr val="0060FF">
                <a:alpha val="74715"/>
              </a:srgb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4" name="文本框 33">
            <a:extLst>
              <a:ext uri="{FF2B5EF4-FFF2-40B4-BE49-F238E27FC236}">
                <a16:creationId xmlns:a16="http://schemas.microsoft.com/office/drawing/2014/main" id="{625B2E7F-090A-BA3D-C5C7-B6E1CB533BE8}"/>
              </a:ext>
            </a:extLst>
          </p:cNvPr>
          <p:cNvSpPr txBox="1"/>
          <p:nvPr/>
        </p:nvSpPr>
        <p:spPr>
          <a:xfrm>
            <a:off x="7363407" y="1849915"/>
            <a:ext cx="117981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rgbClr val="0060FF"/>
                </a:solidFill>
                <a:effectLst/>
                <a:uFillTx/>
                <a:latin typeface="+mn-ea"/>
                <a:ea typeface="+mn-ea"/>
                <a:cs typeface="Helvetica Neue"/>
                <a:sym typeface="Helvetica Neue"/>
              </a:rPr>
              <a:t>应用读取使用</a:t>
            </a:r>
          </a:p>
        </p:txBody>
      </p:sp>
      <p:sp>
        <p:nvSpPr>
          <p:cNvPr id="36" name="文本框 35">
            <a:extLst>
              <a:ext uri="{FF2B5EF4-FFF2-40B4-BE49-F238E27FC236}">
                <a16:creationId xmlns:a16="http://schemas.microsoft.com/office/drawing/2014/main" id="{A541E552-7D2A-0488-D8B5-988FD15B2428}"/>
              </a:ext>
            </a:extLst>
          </p:cNvPr>
          <p:cNvSpPr txBox="1"/>
          <p:nvPr/>
        </p:nvSpPr>
        <p:spPr>
          <a:xfrm>
            <a:off x="4418660" y="918259"/>
            <a:ext cx="342241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r>
              <a:rPr kumimoji="0" lang="zh-CN" altLang="en-US" sz="20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应用软件分层 </a:t>
            </a:r>
            <a:r>
              <a:rPr kumimoji="0" lang="en-US" altLang="zh-CN" sz="20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a:t>
            </a:r>
            <a:r>
              <a:rPr kumimoji="0" lang="zh-CN" altLang="en-US" sz="2000" b="1" i="0" u="none" strike="noStrike" cap="none" spc="0" normalizeH="0" baseline="0" dirty="0">
                <a:ln>
                  <a:noFill/>
                </a:ln>
                <a:solidFill>
                  <a:schemeClr val="tx1">
                    <a:lumMod val="65000"/>
                    <a:lumOff val="35000"/>
                  </a:schemeClr>
                </a:solidFill>
                <a:effectLst/>
                <a:uFillTx/>
                <a:latin typeface="+mn-ea"/>
                <a:ea typeface="+mn-ea"/>
                <a:cs typeface="Helvetica Neue"/>
                <a:sym typeface="Helvetica Neue"/>
              </a:rPr>
              <a:t> </a:t>
            </a:r>
            <a:r>
              <a:rPr kumimoji="1" lang="zh-CN" altLang="en-US" sz="2000" b="0" dirty="0">
                <a:solidFill>
                  <a:srgbClr val="0060FF"/>
                </a:solidFill>
                <a:latin typeface="+mj-ea"/>
                <a:ea typeface="+mj-ea"/>
                <a:cs typeface="Helvetica Neue Medium"/>
                <a:sym typeface="Helvetica Neue Medium"/>
              </a:rPr>
              <a:t>数据传递方式</a:t>
            </a:r>
          </a:p>
        </p:txBody>
      </p:sp>
    </p:spTree>
    <p:extLst>
      <p:ext uri="{BB962C8B-B14F-4D97-AF65-F5344CB8AC3E}">
        <p14:creationId xmlns:p14="http://schemas.microsoft.com/office/powerpoint/2010/main" val="4278969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a:xfrm>
            <a:off x="11636308" y="6467143"/>
            <a:ext cx="232435" cy="225703"/>
          </a:xfrm>
        </p:spPr>
        <p:txBody>
          <a:bodyPr/>
          <a:lstStyle/>
          <a:p>
            <a:fld id="{86CB4B4D-7CA3-9044-876B-883B54F8677D}" type="slidenum">
              <a:rPr lang="en-US" altLang="zh-CN" smtClean="0"/>
              <a:pPr/>
              <a:t>23</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sp>
        <p:nvSpPr>
          <p:cNvPr id="4" name="矩形 3">
            <a:extLst>
              <a:ext uri="{FF2B5EF4-FFF2-40B4-BE49-F238E27FC236}">
                <a16:creationId xmlns:a16="http://schemas.microsoft.com/office/drawing/2014/main" id="{9B993065-64C1-713C-3943-E50D057E01B3}"/>
              </a:ext>
            </a:extLst>
          </p:cNvPr>
          <p:cNvSpPr/>
          <p:nvPr/>
        </p:nvSpPr>
        <p:spPr>
          <a:xfrm>
            <a:off x="3767229" y="1865668"/>
            <a:ext cx="6448518" cy="2615610"/>
          </a:xfrm>
          <a:prstGeom prst="rect">
            <a:avLst/>
          </a:prstGeom>
          <a:solidFill>
            <a:srgbClr val="EBECF1"/>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pic>
        <p:nvPicPr>
          <p:cNvPr id="8" name="图形 7">
            <a:extLst>
              <a:ext uri="{FF2B5EF4-FFF2-40B4-BE49-F238E27FC236}">
                <a16:creationId xmlns:a16="http://schemas.microsoft.com/office/drawing/2014/main" id="{F976EE03-84F5-E775-6B54-C8CB7D48FC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997" y="2665555"/>
            <a:ext cx="523678" cy="523678"/>
          </a:xfrm>
          <a:prstGeom prst="rect">
            <a:avLst/>
          </a:prstGeom>
        </p:spPr>
      </p:pic>
      <p:sp>
        <p:nvSpPr>
          <p:cNvPr id="9" name="文本框 61">
            <a:extLst>
              <a:ext uri="{FF2B5EF4-FFF2-40B4-BE49-F238E27FC236}">
                <a16:creationId xmlns:a16="http://schemas.microsoft.com/office/drawing/2014/main" id="{C1E70FD4-8663-E0A7-AA65-04F11E4932D0}"/>
              </a:ext>
            </a:extLst>
          </p:cNvPr>
          <p:cNvSpPr txBox="1"/>
          <p:nvPr/>
        </p:nvSpPr>
        <p:spPr>
          <a:xfrm>
            <a:off x="10282928" y="3264159"/>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75000"/>
                  </a:schemeClr>
                </a:solidFill>
                <a:latin typeface="TencentSans W7" panose="020C04030202040F0204" pitchFamily="34" charset="-122"/>
                <a:ea typeface="TencentSans W7" panose="020C04030202040F0204" pitchFamily="34" charset="-122"/>
              </a:rPr>
              <a:t>用户</a:t>
            </a:r>
          </a:p>
        </p:txBody>
      </p:sp>
      <p:grpSp>
        <p:nvGrpSpPr>
          <p:cNvPr id="10" name="组合 9">
            <a:extLst>
              <a:ext uri="{FF2B5EF4-FFF2-40B4-BE49-F238E27FC236}">
                <a16:creationId xmlns:a16="http://schemas.microsoft.com/office/drawing/2014/main" id="{9C10471A-FC7D-270C-9774-74ADE394E810}"/>
              </a:ext>
            </a:extLst>
          </p:cNvPr>
          <p:cNvGrpSpPr/>
          <p:nvPr/>
        </p:nvGrpSpPr>
        <p:grpSpPr>
          <a:xfrm>
            <a:off x="2065242" y="2742520"/>
            <a:ext cx="1585815" cy="991669"/>
            <a:chOff x="4374427" y="2875024"/>
            <a:chExt cx="1585815" cy="991669"/>
          </a:xfrm>
        </p:grpSpPr>
        <p:pic>
          <p:nvPicPr>
            <p:cNvPr id="11" name="图形 10">
              <a:extLst>
                <a:ext uri="{FF2B5EF4-FFF2-40B4-BE49-F238E27FC236}">
                  <a16:creationId xmlns:a16="http://schemas.microsoft.com/office/drawing/2014/main" id="{5B810BA6-754D-6B64-99BF-009B82AB65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5496" y="2875024"/>
              <a:ext cx="523678" cy="523678"/>
            </a:xfrm>
            <a:prstGeom prst="rect">
              <a:avLst/>
            </a:prstGeom>
          </p:spPr>
        </p:pic>
        <p:sp>
          <p:nvSpPr>
            <p:cNvPr id="12" name="文本框 61">
              <a:extLst>
                <a:ext uri="{FF2B5EF4-FFF2-40B4-BE49-F238E27FC236}">
                  <a16:creationId xmlns:a16="http://schemas.microsoft.com/office/drawing/2014/main" id="{BE033EF2-F377-70E0-0804-06C7FFC9A5B9}"/>
                </a:ext>
              </a:extLst>
            </p:cNvPr>
            <p:cNvSpPr txBox="1"/>
            <p:nvPr/>
          </p:nvSpPr>
          <p:spPr>
            <a:xfrm>
              <a:off x="4374427" y="3396663"/>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服务商</a:t>
              </a:r>
            </a:p>
          </p:txBody>
        </p:sp>
      </p:grpSp>
      <p:pic>
        <p:nvPicPr>
          <p:cNvPr id="13" name="图形 12">
            <a:extLst>
              <a:ext uri="{FF2B5EF4-FFF2-40B4-BE49-F238E27FC236}">
                <a16:creationId xmlns:a16="http://schemas.microsoft.com/office/drawing/2014/main" id="{667C18EA-8AF8-FCBB-C313-BBF1DE27F6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6307" y="2540076"/>
            <a:ext cx="523678" cy="523678"/>
          </a:xfrm>
          <a:prstGeom prst="rect">
            <a:avLst/>
          </a:prstGeom>
        </p:spPr>
      </p:pic>
      <p:pic>
        <p:nvPicPr>
          <p:cNvPr id="14" name="图形 13">
            <a:extLst>
              <a:ext uri="{FF2B5EF4-FFF2-40B4-BE49-F238E27FC236}">
                <a16:creationId xmlns:a16="http://schemas.microsoft.com/office/drawing/2014/main" id="{37F4932B-00CC-BBDE-50C1-55E498E1D9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27721" y="2546451"/>
            <a:ext cx="523678" cy="523678"/>
          </a:xfrm>
          <a:prstGeom prst="rect">
            <a:avLst/>
          </a:prstGeom>
        </p:spPr>
      </p:pic>
      <p:sp>
        <p:nvSpPr>
          <p:cNvPr id="15" name="文本框 61">
            <a:extLst>
              <a:ext uri="{FF2B5EF4-FFF2-40B4-BE49-F238E27FC236}">
                <a16:creationId xmlns:a16="http://schemas.microsoft.com/office/drawing/2014/main" id="{1324E7B5-4295-A50C-9C58-644919042A77}"/>
              </a:ext>
            </a:extLst>
          </p:cNvPr>
          <p:cNvSpPr txBox="1"/>
          <p:nvPr/>
        </p:nvSpPr>
        <p:spPr>
          <a:xfrm>
            <a:off x="4145238" y="3173473"/>
            <a:ext cx="1585815" cy="74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标准化集成</a:t>
            </a:r>
            <a:endParaRPr lang="en-US" altLang="zh-CN" sz="1800" dirty="0">
              <a:solidFill>
                <a:srgbClr val="EB8707"/>
              </a:solidFill>
              <a:latin typeface="TencentSans W7" panose="020C04030202040F0204" pitchFamily="34" charset="-122"/>
              <a:ea typeface="TencentSans W7" panose="020C04030202040F0204" pitchFamily="34" charset="-122"/>
            </a:endParaRPr>
          </a:p>
          <a:p>
            <a:pPr defTabSz="1553178"/>
            <a:r>
              <a:rPr lang="zh-CN" altLang="en-US" sz="1800" dirty="0">
                <a:solidFill>
                  <a:srgbClr val="EB8707"/>
                </a:solidFill>
                <a:latin typeface="TencentSans W7" panose="020C04030202040F0204" pitchFamily="34" charset="-122"/>
                <a:ea typeface="TencentSans W7" panose="020C04030202040F0204" pitchFamily="34" charset="-122"/>
              </a:rPr>
              <a:t>应用包</a:t>
            </a:r>
          </a:p>
        </p:txBody>
      </p:sp>
      <p:sp>
        <p:nvSpPr>
          <p:cNvPr id="16" name="文本框 61">
            <a:extLst>
              <a:ext uri="{FF2B5EF4-FFF2-40B4-BE49-F238E27FC236}">
                <a16:creationId xmlns:a16="http://schemas.microsoft.com/office/drawing/2014/main" id="{2E894DFF-BEFF-B681-BB96-3EAB1813343D}"/>
              </a:ext>
            </a:extLst>
          </p:cNvPr>
          <p:cNvSpPr txBox="1"/>
          <p:nvPr/>
        </p:nvSpPr>
        <p:spPr>
          <a:xfrm>
            <a:off x="8296652" y="3173473"/>
            <a:ext cx="1585815" cy="1024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F"/>
                </a:solidFill>
                <a:latin typeface="TencentSans W7" panose="020C04030202040F0204" pitchFamily="34" charset="-122"/>
                <a:ea typeface="TencentSans W7" panose="020C04030202040F0204" pitchFamily="34" charset="-122"/>
              </a:rPr>
              <a:t>一键安装</a:t>
            </a:r>
            <a:endParaRPr lang="en-US" altLang="zh-CN" sz="1800" dirty="0">
              <a:solidFill>
                <a:srgbClr val="0060FF"/>
              </a:solidFill>
              <a:latin typeface="TencentSans W7" panose="020C04030202040F0204" pitchFamily="34" charset="-122"/>
              <a:ea typeface="TencentSans W7" panose="020C04030202040F0204" pitchFamily="34" charset="-122"/>
            </a:endParaRPr>
          </a:p>
          <a:p>
            <a:pPr defTabSz="1553178"/>
            <a:endParaRPr lang="en-US" altLang="zh-CN" sz="1800" dirty="0">
              <a:solidFill>
                <a:srgbClr val="0060FF"/>
              </a:solidFill>
              <a:latin typeface="TencentSans W7" panose="020C04030202040F0204" pitchFamily="34" charset="-122"/>
              <a:ea typeface="TencentSans W7" panose="020C04030202040F0204" pitchFamily="34" charset="-122"/>
            </a:endParaRPr>
          </a:p>
          <a:p>
            <a:pPr defTabSz="1553178"/>
            <a:endParaRPr lang="en-US" altLang="zh-CN" sz="1800" dirty="0">
              <a:solidFill>
                <a:srgbClr val="0060FF"/>
              </a:solidFill>
              <a:latin typeface="TencentSans W7" panose="020C04030202040F0204" pitchFamily="34" charset="-122"/>
              <a:ea typeface="TencentSans W7" panose="020C04030202040F0204" pitchFamily="34" charset="-122"/>
            </a:endParaRPr>
          </a:p>
        </p:txBody>
      </p:sp>
      <p:pic>
        <p:nvPicPr>
          <p:cNvPr id="17" name="图形 16">
            <a:extLst>
              <a:ext uri="{FF2B5EF4-FFF2-40B4-BE49-F238E27FC236}">
                <a16:creationId xmlns:a16="http://schemas.microsoft.com/office/drawing/2014/main" id="{7ECC54CC-E98D-610D-2119-04AB2FFD4A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10544" y="2808290"/>
            <a:ext cx="761886" cy="761886"/>
          </a:xfrm>
          <a:prstGeom prst="rect">
            <a:avLst/>
          </a:prstGeom>
        </p:spPr>
      </p:pic>
      <p:cxnSp>
        <p:nvCxnSpPr>
          <p:cNvPr id="18" name="直线箭头连接符 17">
            <a:extLst>
              <a:ext uri="{FF2B5EF4-FFF2-40B4-BE49-F238E27FC236}">
                <a16:creationId xmlns:a16="http://schemas.microsoft.com/office/drawing/2014/main" id="{FD94C458-0015-44A6-0C18-7FAA9E7E32FB}"/>
              </a:ext>
            </a:extLst>
          </p:cNvPr>
          <p:cNvCxnSpPr>
            <a:cxnSpLocks/>
          </p:cNvCxnSpPr>
          <p:nvPr/>
        </p:nvCxnSpPr>
        <p:spPr>
          <a:xfrm>
            <a:off x="3553729" y="3259587"/>
            <a:ext cx="427000" cy="0"/>
          </a:xfrm>
          <a:prstGeom prst="straightConnector1">
            <a:avLst/>
          </a:prstGeom>
          <a:noFill/>
          <a:ln w="63500" cap="flat">
            <a:solidFill>
              <a:srgbClr val="EB8707"/>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直线箭头连接符 18">
            <a:extLst>
              <a:ext uri="{FF2B5EF4-FFF2-40B4-BE49-F238E27FC236}">
                <a16:creationId xmlns:a16="http://schemas.microsoft.com/office/drawing/2014/main" id="{16027453-8060-3D83-D92D-4C8118C6FCC5}"/>
              </a:ext>
            </a:extLst>
          </p:cNvPr>
          <p:cNvCxnSpPr>
            <a:cxnSpLocks/>
          </p:cNvCxnSpPr>
          <p:nvPr/>
        </p:nvCxnSpPr>
        <p:spPr>
          <a:xfrm>
            <a:off x="5731053" y="3266198"/>
            <a:ext cx="427000" cy="0"/>
          </a:xfrm>
          <a:prstGeom prst="straightConnector1">
            <a:avLst/>
          </a:prstGeom>
          <a:noFill/>
          <a:ln w="63500" cap="flat">
            <a:solidFill>
              <a:srgbClr val="EB8707"/>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直线箭头连接符 19">
            <a:extLst>
              <a:ext uri="{FF2B5EF4-FFF2-40B4-BE49-F238E27FC236}">
                <a16:creationId xmlns:a16="http://schemas.microsoft.com/office/drawing/2014/main" id="{FD382AC3-B02B-655C-DDE8-A7B488EE70E9}"/>
              </a:ext>
            </a:extLst>
          </p:cNvPr>
          <p:cNvCxnSpPr>
            <a:cxnSpLocks/>
          </p:cNvCxnSpPr>
          <p:nvPr/>
        </p:nvCxnSpPr>
        <p:spPr>
          <a:xfrm flipH="1">
            <a:off x="7785943" y="3266198"/>
            <a:ext cx="446914" cy="0"/>
          </a:xfrm>
          <a:prstGeom prst="straightConnector1">
            <a:avLst/>
          </a:prstGeom>
          <a:noFill/>
          <a:ln w="635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直线箭头连接符 20">
            <a:extLst>
              <a:ext uri="{FF2B5EF4-FFF2-40B4-BE49-F238E27FC236}">
                <a16:creationId xmlns:a16="http://schemas.microsoft.com/office/drawing/2014/main" id="{A29D1207-1A3D-56C0-9124-5E4456DC88E7}"/>
              </a:ext>
            </a:extLst>
          </p:cNvPr>
          <p:cNvCxnSpPr>
            <a:cxnSpLocks/>
          </p:cNvCxnSpPr>
          <p:nvPr/>
        </p:nvCxnSpPr>
        <p:spPr>
          <a:xfrm flipH="1">
            <a:off x="10006827" y="3251702"/>
            <a:ext cx="446914" cy="0"/>
          </a:xfrm>
          <a:prstGeom prst="straightConnector1">
            <a:avLst/>
          </a:prstGeom>
          <a:noFill/>
          <a:ln w="63500" cap="flat">
            <a:solidFill>
              <a:schemeClr val="bg1">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文本框 61">
            <a:extLst>
              <a:ext uri="{FF2B5EF4-FFF2-40B4-BE49-F238E27FC236}">
                <a16:creationId xmlns:a16="http://schemas.microsoft.com/office/drawing/2014/main" id="{2C555D2E-29F7-30FC-FDA0-FC7D5C97E88B}"/>
              </a:ext>
            </a:extLst>
          </p:cNvPr>
          <p:cNvSpPr txBox="1"/>
          <p:nvPr/>
        </p:nvSpPr>
        <p:spPr>
          <a:xfrm>
            <a:off x="6200128" y="3419974"/>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50000"/>
                  </a:schemeClr>
                </a:solidFill>
                <a:latin typeface="TencentSans W7" panose="020C04030202040F0204" pitchFamily="34" charset="-122"/>
                <a:ea typeface="TencentSans W7" panose="020C04030202040F0204" pitchFamily="34" charset="-122"/>
              </a:rPr>
              <a:t>云应用</a:t>
            </a:r>
          </a:p>
        </p:txBody>
      </p:sp>
      <p:sp>
        <p:nvSpPr>
          <p:cNvPr id="24" name="矩形 23">
            <a:extLst>
              <a:ext uri="{FF2B5EF4-FFF2-40B4-BE49-F238E27FC236}">
                <a16:creationId xmlns:a16="http://schemas.microsoft.com/office/drawing/2014/main" id="{7E9B4D1E-6CF6-1AB2-49B5-0976BD94B90B}"/>
              </a:ext>
            </a:extLst>
          </p:cNvPr>
          <p:cNvSpPr/>
          <p:nvPr/>
        </p:nvSpPr>
        <p:spPr>
          <a:xfrm>
            <a:off x="2338182" y="1673635"/>
            <a:ext cx="3325691" cy="3121776"/>
          </a:xfrm>
          <a:prstGeom prst="rect">
            <a:avLst/>
          </a:prstGeom>
          <a:solidFill>
            <a:schemeClr val="bg1">
              <a:alpha val="0"/>
            </a:schemeClr>
          </a:solidFill>
          <a:ln w="25400" cap="rnd">
            <a:solidFill>
              <a:schemeClr val="bg1">
                <a:lumMod val="50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25" name="矩形 24">
            <a:extLst>
              <a:ext uri="{FF2B5EF4-FFF2-40B4-BE49-F238E27FC236}">
                <a16:creationId xmlns:a16="http://schemas.microsoft.com/office/drawing/2014/main" id="{B23E3638-A947-2746-FB0C-50442C26C666}"/>
              </a:ext>
            </a:extLst>
          </p:cNvPr>
          <p:cNvSpPr/>
          <p:nvPr/>
        </p:nvSpPr>
        <p:spPr>
          <a:xfrm>
            <a:off x="6443142" y="1673635"/>
            <a:ext cx="3325691" cy="3121776"/>
          </a:xfrm>
          <a:prstGeom prst="rect">
            <a:avLst/>
          </a:prstGeom>
          <a:solidFill>
            <a:schemeClr val="bg1">
              <a:alpha val="0"/>
            </a:schemeClr>
          </a:solidFill>
          <a:ln w="25400" cap="rnd">
            <a:solidFill>
              <a:schemeClr val="bg1">
                <a:lumMod val="50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pic>
        <p:nvPicPr>
          <p:cNvPr id="3" name="图形 2">
            <a:extLst>
              <a:ext uri="{FF2B5EF4-FFF2-40B4-BE49-F238E27FC236}">
                <a16:creationId xmlns:a16="http://schemas.microsoft.com/office/drawing/2014/main" id="{80BF37D8-8221-60A8-5330-2B5A661AF8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99183" y="5387324"/>
            <a:ext cx="995221" cy="995221"/>
          </a:xfrm>
          <a:prstGeom prst="rect">
            <a:avLst/>
          </a:prstGeom>
        </p:spPr>
      </p:pic>
    </p:spTree>
    <p:extLst>
      <p:ext uri="{BB962C8B-B14F-4D97-AF65-F5344CB8AC3E}">
        <p14:creationId xmlns:p14="http://schemas.microsoft.com/office/powerpoint/2010/main" val="298733124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624CFCF0-9287-86FC-6A8B-91799BE3A228}"/>
              </a:ext>
            </a:extLst>
          </p:cNvPr>
          <p:cNvSpPr/>
          <p:nvPr/>
        </p:nvSpPr>
        <p:spPr>
          <a:xfrm>
            <a:off x="852832" y="2228594"/>
            <a:ext cx="2544665" cy="3733635"/>
          </a:xfrm>
          <a:prstGeom prst="rect">
            <a:avLst/>
          </a:prstGeom>
          <a:solidFill>
            <a:schemeClr val="bg1">
              <a:alpha val="0"/>
            </a:schemeClr>
          </a:solidFill>
          <a:ln w="25400" cap="rnd">
            <a:solidFill>
              <a:schemeClr val="bg1">
                <a:lumMod val="75000"/>
              </a:schemeClr>
            </a:solidFill>
            <a:miter lim="400000"/>
          </a:ln>
        </p:spPr>
        <p:txBody>
          <a:bodyPr lIns="50800" tIns="50800" rIns="50800" bIns="50800" rtlCol="0" anchor="ctr"/>
          <a:lstStyle/>
          <a:p>
            <a:pPr algn="l"/>
            <a:endParaRPr kumimoji="1" lang="zh-CN" altLang="en-US" sz="3200" b="0" dirty="0">
              <a:solidFill>
                <a:srgbClr val="FFFFFF"/>
              </a:solidFill>
              <a:latin typeface="Helvetica Neue Medium"/>
              <a:ea typeface="Helvetica Neue Medium"/>
              <a:cs typeface="Helvetica Neue Medium"/>
              <a:sym typeface="Helvetica Neue Medium"/>
            </a:endParaRPr>
          </a:p>
        </p:txBody>
      </p:sp>
      <p:sp>
        <p:nvSpPr>
          <p:cNvPr id="78" name="矩形 77">
            <a:extLst>
              <a:ext uri="{FF2B5EF4-FFF2-40B4-BE49-F238E27FC236}">
                <a16:creationId xmlns:a16="http://schemas.microsoft.com/office/drawing/2014/main" id="{2BC507E4-0897-B6FE-1EDA-DC4F08551FE0}"/>
              </a:ext>
            </a:extLst>
          </p:cNvPr>
          <p:cNvSpPr/>
          <p:nvPr/>
        </p:nvSpPr>
        <p:spPr>
          <a:xfrm>
            <a:off x="950218" y="3668060"/>
            <a:ext cx="2327183" cy="2200801"/>
          </a:xfrm>
          <a:prstGeom prst="rect">
            <a:avLst/>
          </a:prstGeom>
          <a:solidFill>
            <a:schemeClr val="bg1">
              <a:alpha val="0"/>
            </a:schemeClr>
          </a:solidFill>
          <a:ln w="25400" cap="rnd">
            <a:solidFill>
              <a:srgbClr val="C00000"/>
            </a:solidFill>
            <a:prstDash val="dash"/>
            <a:miter lim="400000"/>
          </a:ln>
        </p:spPr>
        <p:txBody>
          <a:bodyPr lIns="50800" tIns="50800" rIns="50800" bIns="50800" rtlCol="0" anchor="ctr"/>
          <a:lstStyle/>
          <a:p>
            <a:pPr algn="l"/>
            <a:endParaRPr kumimoji="1" lang="zh-CN" altLang="en-US" sz="3200" b="0" dirty="0">
              <a:solidFill>
                <a:srgbClr val="FFFFFF"/>
              </a:solidFill>
              <a:latin typeface="Helvetica Neue Medium"/>
              <a:ea typeface="Helvetica Neue Medium"/>
              <a:cs typeface="Helvetica Neue Medium"/>
              <a:sym typeface="Helvetica Neue Medium"/>
            </a:endParaRPr>
          </a:p>
        </p:txBody>
      </p:sp>
      <p:sp>
        <p:nvSpPr>
          <p:cNvPr id="45" name="矩形 44">
            <a:extLst>
              <a:ext uri="{FF2B5EF4-FFF2-40B4-BE49-F238E27FC236}">
                <a16:creationId xmlns:a16="http://schemas.microsoft.com/office/drawing/2014/main" id="{447BBC7E-6901-0FC1-145C-B8DD0C3835EF}"/>
              </a:ext>
            </a:extLst>
          </p:cNvPr>
          <p:cNvSpPr/>
          <p:nvPr/>
        </p:nvSpPr>
        <p:spPr>
          <a:xfrm>
            <a:off x="4491072" y="2228609"/>
            <a:ext cx="4711125" cy="3733636"/>
          </a:xfrm>
          <a:prstGeom prst="rect">
            <a:avLst/>
          </a:prstGeom>
          <a:solidFill>
            <a:schemeClr val="bg1">
              <a:alpha val="0"/>
            </a:schemeClr>
          </a:solidFill>
          <a:ln w="25400" cap="rnd">
            <a:solidFill>
              <a:schemeClr val="bg1">
                <a:lumMod val="75000"/>
              </a:schemeClr>
            </a:solidFill>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24</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7" name="图形 6">
            <a:extLst>
              <a:ext uri="{FF2B5EF4-FFF2-40B4-BE49-F238E27FC236}">
                <a16:creationId xmlns:a16="http://schemas.microsoft.com/office/drawing/2014/main" id="{192C8194-155F-1D0A-29F8-49ADB5973A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146" y="2769949"/>
            <a:ext cx="432000" cy="432000"/>
          </a:xfrm>
          <a:prstGeom prst="rect">
            <a:avLst/>
          </a:prstGeom>
        </p:spPr>
      </p:pic>
      <p:pic>
        <p:nvPicPr>
          <p:cNvPr id="9" name="图形 8">
            <a:extLst>
              <a:ext uri="{FF2B5EF4-FFF2-40B4-BE49-F238E27FC236}">
                <a16:creationId xmlns:a16="http://schemas.microsoft.com/office/drawing/2014/main" id="{319A7331-4083-AF3E-BE02-D99AE0286F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0758" y="3843698"/>
            <a:ext cx="432000" cy="432000"/>
          </a:xfrm>
          <a:prstGeom prst="rect">
            <a:avLst/>
          </a:prstGeom>
        </p:spPr>
      </p:pic>
      <p:sp>
        <p:nvSpPr>
          <p:cNvPr id="14" name="文本框 13">
            <a:extLst>
              <a:ext uri="{FF2B5EF4-FFF2-40B4-BE49-F238E27FC236}">
                <a16:creationId xmlns:a16="http://schemas.microsoft.com/office/drawing/2014/main" id="{69F4D8F4-0B07-A472-7852-3B896B53A5DD}"/>
              </a:ext>
            </a:extLst>
          </p:cNvPr>
          <p:cNvSpPr txBox="1"/>
          <p:nvPr/>
        </p:nvSpPr>
        <p:spPr>
          <a:xfrm>
            <a:off x="1742997" y="2785894"/>
            <a:ext cx="195738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1800" dirty="0">
                <a:solidFill>
                  <a:schemeClr val="tx1">
                    <a:lumMod val="65000"/>
                    <a:lumOff val="35000"/>
                  </a:schemeClr>
                </a:solidFill>
                <a:latin typeface="+mn-ea"/>
                <a:ea typeface="+mn-ea"/>
                <a:cs typeface="+mn-cs"/>
              </a:rPr>
              <a:t>容器镜像</a:t>
            </a:r>
            <a:endParaRPr lang="en-US" altLang="zh-CN" sz="1800" dirty="0">
              <a:solidFill>
                <a:schemeClr val="tx1">
                  <a:lumMod val="65000"/>
                  <a:lumOff val="35000"/>
                </a:schemeClr>
              </a:solidFill>
              <a:latin typeface="+mn-ea"/>
              <a:ea typeface="+mn-ea"/>
              <a:cs typeface="+mn-cs"/>
            </a:endParaRPr>
          </a:p>
        </p:txBody>
      </p:sp>
      <p:sp>
        <p:nvSpPr>
          <p:cNvPr id="15" name="文本框 14">
            <a:extLst>
              <a:ext uri="{FF2B5EF4-FFF2-40B4-BE49-F238E27FC236}">
                <a16:creationId xmlns:a16="http://schemas.microsoft.com/office/drawing/2014/main" id="{FD2FA77E-0222-49BE-7A1F-F42242603D58}"/>
              </a:ext>
            </a:extLst>
          </p:cNvPr>
          <p:cNvSpPr txBox="1"/>
          <p:nvPr/>
        </p:nvSpPr>
        <p:spPr>
          <a:xfrm>
            <a:off x="1709171" y="3859643"/>
            <a:ext cx="195738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1800" dirty="0">
                <a:solidFill>
                  <a:schemeClr val="tx1">
                    <a:lumMod val="65000"/>
                    <a:lumOff val="35000"/>
                  </a:schemeClr>
                </a:solidFill>
                <a:latin typeface="+mn-ea"/>
                <a:ea typeface="+mn-ea"/>
                <a:cs typeface="+mn-cs"/>
              </a:rPr>
              <a:t>Helm</a:t>
            </a:r>
            <a:r>
              <a:rPr lang="zh-CN" altLang="en-US" sz="1800" dirty="0">
                <a:solidFill>
                  <a:schemeClr val="tx1">
                    <a:lumMod val="65000"/>
                    <a:lumOff val="35000"/>
                  </a:schemeClr>
                </a:solidFill>
                <a:latin typeface="+mn-ea"/>
                <a:ea typeface="+mn-ea"/>
                <a:cs typeface="+mn-cs"/>
              </a:rPr>
              <a:t> </a:t>
            </a:r>
            <a:r>
              <a:rPr lang="en-US" altLang="zh-CN" sz="1800" dirty="0">
                <a:solidFill>
                  <a:schemeClr val="tx1">
                    <a:lumMod val="65000"/>
                    <a:lumOff val="35000"/>
                  </a:schemeClr>
                </a:solidFill>
                <a:latin typeface="+mn-ea"/>
                <a:ea typeface="+mn-ea"/>
                <a:cs typeface="+mn-cs"/>
              </a:rPr>
              <a:t>Chart</a:t>
            </a:r>
          </a:p>
        </p:txBody>
      </p:sp>
      <p:sp>
        <p:nvSpPr>
          <p:cNvPr id="18" name="矩形 17">
            <a:extLst>
              <a:ext uri="{FF2B5EF4-FFF2-40B4-BE49-F238E27FC236}">
                <a16:creationId xmlns:a16="http://schemas.microsoft.com/office/drawing/2014/main" id="{94039331-C10F-E1F2-74AD-6E91F3B4BE8F}"/>
              </a:ext>
            </a:extLst>
          </p:cNvPr>
          <p:cNvSpPr/>
          <p:nvPr/>
        </p:nvSpPr>
        <p:spPr>
          <a:xfrm>
            <a:off x="4705137" y="2455610"/>
            <a:ext cx="1897626" cy="1388088"/>
          </a:xfrm>
          <a:prstGeom prst="rect">
            <a:avLst/>
          </a:prstGeom>
          <a:solidFill>
            <a:srgbClr val="FAEEE1"/>
          </a:solidFill>
          <a:ln w="12700">
            <a:miter lim="400000"/>
          </a:ln>
        </p:spPr>
        <p:txBody>
          <a:bodyPr lIns="50800" tIns="50800" rIns="50800" bIns="50800" rtlCol="0" anchor="ctr"/>
          <a:lstStyle/>
          <a:p>
            <a:r>
              <a:rPr kumimoji="1" lang="zh-CN" altLang="en-US" sz="1800" b="0" dirty="0">
                <a:solidFill>
                  <a:srgbClr val="EB8707"/>
                </a:solidFill>
                <a:latin typeface="+mj-ea"/>
                <a:ea typeface="+mj-ea"/>
                <a:cs typeface="Helvetica Neue Medium"/>
                <a:sym typeface="Helvetica Neue Medium"/>
              </a:rPr>
              <a:t>仓库</a:t>
            </a:r>
          </a:p>
        </p:txBody>
      </p:sp>
      <p:sp>
        <p:nvSpPr>
          <p:cNvPr id="21" name="文本框 20">
            <a:extLst>
              <a:ext uri="{FF2B5EF4-FFF2-40B4-BE49-F238E27FC236}">
                <a16:creationId xmlns:a16="http://schemas.microsoft.com/office/drawing/2014/main" id="{C09FA0E4-CC88-C1F9-F391-07CC4B3189F2}"/>
              </a:ext>
            </a:extLst>
          </p:cNvPr>
          <p:cNvSpPr txBox="1"/>
          <p:nvPr/>
        </p:nvSpPr>
        <p:spPr>
          <a:xfrm>
            <a:off x="1709171" y="4562748"/>
            <a:ext cx="23368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1800" dirty="0">
                <a:solidFill>
                  <a:schemeClr val="tx1">
                    <a:lumMod val="65000"/>
                    <a:lumOff val="35000"/>
                  </a:schemeClr>
                </a:solidFill>
                <a:latin typeface="+mn-ea"/>
                <a:ea typeface="+mn-ea"/>
                <a:cs typeface="+mn-cs"/>
              </a:rPr>
              <a:t>Terraform</a:t>
            </a:r>
          </a:p>
        </p:txBody>
      </p:sp>
      <p:pic>
        <p:nvPicPr>
          <p:cNvPr id="24" name="图形 23">
            <a:extLst>
              <a:ext uri="{FF2B5EF4-FFF2-40B4-BE49-F238E27FC236}">
                <a16:creationId xmlns:a16="http://schemas.microsoft.com/office/drawing/2014/main" id="{0A6006A7-1E87-2E21-6674-FDFC4B6DCB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9320" y="4547778"/>
            <a:ext cx="432000" cy="432000"/>
          </a:xfrm>
          <a:prstGeom prst="rect">
            <a:avLst/>
          </a:prstGeom>
        </p:spPr>
      </p:pic>
      <p:sp>
        <p:nvSpPr>
          <p:cNvPr id="25" name="矩形 24">
            <a:extLst>
              <a:ext uri="{FF2B5EF4-FFF2-40B4-BE49-F238E27FC236}">
                <a16:creationId xmlns:a16="http://schemas.microsoft.com/office/drawing/2014/main" id="{DC32CEA1-A2B6-AE8A-31E2-DD8AE4450E3A}"/>
              </a:ext>
            </a:extLst>
          </p:cNvPr>
          <p:cNvSpPr/>
          <p:nvPr/>
        </p:nvSpPr>
        <p:spPr>
          <a:xfrm>
            <a:off x="4707056" y="5180908"/>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原始配置</a:t>
            </a:r>
          </a:p>
        </p:txBody>
      </p:sp>
      <p:sp>
        <p:nvSpPr>
          <p:cNvPr id="26" name="文本框 25">
            <a:extLst>
              <a:ext uri="{FF2B5EF4-FFF2-40B4-BE49-F238E27FC236}">
                <a16:creationId xmlns:a16="http://schemas.microsoft.com/office/drawing/2014/main" id="{81131011-A7B4-7C47-A59F-0D5EEA9CC587}"/>
              </a:ext>
            </a:extLst>
          </p:cNvPr>
          <p:cNvSpPr txBox="1"/>
          <p:nvPr/>
        </p:nvSpPr>
        <p:spPr>
          <a:xfrm>
            <a:off x="1709170" y="5257530"/>
            <a:ext cx="23368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1800" dirty="0">
                <a:solidFill>
                  <a:schemeClr val="tx1">
                    <a:lumMod val="65000"/>
                    <a:lumOff val="35000"/>
                  </a:schemeClr>
                </a:solidFill>
                <a:latin typeface="+mn-ea"/>
                <a:ea typeface="+mn-ea"/>
                <a:cs typeface="+mn-cs"/>
              </a:rPr>
              <a:t>应用配置</a:t>
            </a:r>
            <a:endParaRPr lang="en-US" altLang="zh-CN" sz="1800" dirty="0">
              <a:solidFill>
                <a:schemeClr val="tx1">
                  <a:lumMod val="65000"/>
                  <a:lumOff val="35000"/>
                </a:schemeClr>
              </a:solidFill>
              <a:latin typeface="+mn-ea"/>
              <a:ea typeface="+mn-ea"/>
              <a:cs typeface="+mn-cs"/>
            </a:endParaRPr>
          </a:p>
        </p:txBody>
      </p:sp>
      <p:pic>
        <p:nvPicPr>
          <p:cNvPr id="31" name="图形 30">
            <a:extLst>
              <a:ext uri="{FF2B5EF4-FFF2-40B4-BE49-F238E27FC236}">
                <a16:creationId xmlns:a16="http://schemas.microsoft.com/office/drawing/2014/main" id="{13C920E5-418E-B0CB-5186-AFA49147A8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4384" y="5257530"/>
            <a:ext cx="432000" cy="432000"/>
          </a:xfrm>
          <a:prstGeom prst="rect">
            <a:avLst/>
          </a:prstGeom>
        </p:spPr>
      </p:pic>
      <p:sp>
        <p:nvSpPr>
          <p:cNvPr id="32" name="文本框 31">
            <a:extLst>
              <a:ext uri="{FF2B5EF4-FFF2-40B4-BE49-F238E27FC236}">
                <a16:creationId xmlns:a16="http://schemas.microsoft.com/office/drawing/2014/main" id="{244D3CE0-0F45-2F29-B686-8F23C6A1D696}"/>
              </a:ext>
            </a:extLst>
          </p:cNvPr>
          <p:cNvSpPr txBox="1"/>
          <p:nvPr/>
        </p:nvSpPr>
        <p:spPr>
          <a:xfrm>
            <a:off x="5411602" y="1571400"/>
            <a:ext cx="3063340" cy="502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000" dirty="0">
                <a:solidFill>
                  <a:schemeClr val="tx1">
                    <a:lumMod val="65000"/>
                    <a:lumOff val="35000"/>
                  </a:schemeClr>
                </a:solidFill>
                <a:latin typeface="+mn-ea"/>
                <a:ea typeface="+mn-ea"/>
                <a:cs typeface="+mn-cs"/>
              </a:rPr>
              <a:t>云应用</a:t>
            </a:r>
            <a:r>
              <a:rPr lang="zh-CN" altLang="en-US" sz="2000" dirty="0">
                <a:solidFill>
                  <a:srgbClr val="0060FF"/>
                </a:solidFill>
                <a:latin typeface="+mn-ea"/>
                <a:ea typeface="+mn-ea"/>
                <a:cs typeface="+mn-cs"/>
              </a:rPr>
              <a:t>仓库服务</a:t>
            </a:r>
            <a:endParaRPr lang="en-US" altLang="zh-CN" sz="2000" dirty="0">
              <a:solidFill>
                <a:srgbClr val="0060FF"/>
              </a:solidFill>
              <a:latin typeface="+mn-ea"/>
              <a:ea typeface="+mn-ea"/>
              <a:cs typeface="+mn-cs"/>
            </a:endParaRPr>
          </a:p>
        </p:txBody>
      </p:sp>
      <p:sp>
        <p:nvSpPr>
          <p:cNvPr id="46" name="矩形 45">
            <a:extLst>
              <a:ext uri="{FF2B5EF4-FFF2-40B4-BE49-F238E27FC236}">
                <a16:creationId xmlns:a16="http://schemas.microsoft.com/office/drawing/2014/main" id="{08A323CE-8CD0-1629-E8D7-A9D48CBB9B16}"/>
              </a:ext>
            </a:extLst>
          </p:cNvPr>
          <p:cNvSpPr/>
          <p:nvPr/>
        </p:nvSpPr>
        <p:spPr>
          <a:xfrm>
            <a:off x="7961243" y="2455611"/>
            <a:ext cx="1046100" cy="3266071"/>
          </a:xfrm>
          <a:prstGeom prst="rect">
            <a:avLst/>
          </a:prstGeom>
          <a:solidFill>
            <a:srgbClr val="0060FF"/>
          </a:solidFill>
          <a:ln w="12700">
            <a:miter lim="400000"/>
          </a:ln>
        </p:spPr>
        <p:txBody>
          <a:bodyPr lIns="50800" tIns="50800" rIns="50800" bIns="50800" rtlCol="0" anchor="ctr"/>
          <a:lstStyle/>
          <a:p>
            <a:r>
              <a:rPr kumimoji="1" lang="zh-CN" altLang="en-US" sz="2400" b="0" dirty="0">
                <a:solidFill>
                  <a:schemeClr val="bg1"/>
                </a:solidFill>
                <a:latin typeface="+mj-ea"/>
                <a:ea typeface="+mj-ea"/>
                <a:cs typeface="Helvetica Neue Medium"/>
                <a:sym typeface="Helvetica Neue Medium"/>
              </a:rPr>
              <a:t>应用包</a:t>
            </a:r>
            <a:endParaRPr kumimoji="1" lang="en-US" altLang="zh-CN" sz="1800" b="0" dirty="0">
              <a:solidFill>
                <a:schemeClr val="bg1"/>
              </a:solidFill>
              <a:latin typeface="+mj-ea"/>
              <a:ea typeface="+mj-ea"/>
              <a:cs typeface="Helvetica Neue Medium"/>
              <a:sym typeface="Helvetica Neue Medium"/>
            </a:endParaRPr>
          </a:p>
          <a:p>
            <a:endParaRPr kumimoji="1" lang="en-US" altLang="zh-CN" sz="1600" b="0" dirty="0">
              <a:solidFill>
                <a:schemeClr val="bg1"/>
              </a:solidFill>
              <a:latin typeface="+mj-ea"/>
              <a:ea typeface="+mj-ea"/>
              <a:cs typeface="Helvetica Neue Medium"/>
              <a:sym typeface="Helvetica Neue Medium"/>
            </a:endParaRPr>
          </a:p>
          <a:p>
            <a:r>
              <a:rPr kumimoji="1" lang="zh-CN" altLang="en-US" sz="1400" b="0" dirty="0">
                <a:solidFill>
                  <a:schemeClr val="bg1"/>
                </a:solidFill>
                <a:latin typeface="+mj-ea"/>
                <a:ea typeface="+mj-ea"/>
                <a:cs typeface="Helvetica Neue Medium"/>
                <a:sym typeface="Helvetica Neue Medium"/>
              </a:rPr>
              <a:t>应用配置</a:t>
            </a:r>
            <a:endParaRPr kumimoji="1" lang="en-US" altLang="zh-CN" sz="1400" b="0" dirty="0">
              <a:solidFill>
                <a:schemeClr val="bg1"/>
              </a:solidFill>
              <a:latin typeface="+mj-ea"/>
              <a:ea typeface="+mj-ea"/>
              <a:cs typeface="Helvetica Neue Medium"/>
              <a:sym typeface="Helvetica Neue Medium"/>
            </a:endParaRPr>
          </a:p>
          <a:p>
            <a:r>
              <a:rPr kumimoji="1" lang="en-US" altLang="zh-CN" sz="1400" b="0" dirty="0">
                <a:solidFill>
                  <a:schemeClr val="bg1"/>
                </a:solidFill>
                <a:latin typeface="+mj-ea"/>
                <a:ea typeface="+mj-ea"/>
                <a:cs typeface="Helvetica Neue Medium"/>
                <a:sym typeface="Helvetica Neue Medium"/>
              </a:rPr>
              <a:t>+</a:t>
            </a:r>
          </a:p>
          <a:p>
            <a:r>
              <a:rPr kumimoji="1" lang="en-US" altLang="zh-CN" sz="1400" b="0" dirty="0">
                <a:solidFill>
                  <a:schemeClr val="bg1"/>
                </a:solidFill>
                <a:latin typeface="+mj-ea"/>
                <a:ea typeface="+mj-ea"/>
                <a:cs typeface="Helvetica Neue Medium"/>
                <a:sym typeface="Helvetica Neue Medium"/>
              </a:rPr>
              <a:t>TF</a:t>
            </a:r>
            <a:r>
              <a:rPr kumimoji="1" lang="zh-CN" altLang="en-US" sz="1400" b="0" dirty="0">
                <a:solidFill>
                  <a:schemeClr val="bg1"/>
                </a:solidFill>
                <a:latin typeface="+mj-ea"/>
                <a:ea typeface="+mj-ea"/>
                <a:cs typeface="Helvetica Neue Medium"/>
                <a:sym typeface="Helvetica Neue Medium"/>
              </a:rPr>
              <a:t> 配置</a:t>
            </a:r>
            <a:endParaRPr kumimoji="1" lang="zh-CN" altLang="en-US" sz="1800" b="0" dirty="0">
              <a:solidFill>
                <a:schemeClr val="bg1"/>
              </a:solidFill>
              <a:latin typeface="+mj-ea"/>
              <a:ea typeface="+mj-ea"/>
              <a:cs typeface="Helvetica Neue Medium"/>
              <a:sym typeface="Helvetica Neue Medium"/>
            </a:endParaRPr>
          </a:p>
        </p:txBody>
      </p:sp>
      <p:cxnSp>
        <p:nvCxnSpPr>
          <p:cNvPr id="48" name="直线箭头连接符 47">
            <a:extLst>
              <a:ext uri="{FF2B5EF4-FFF2-40B4-BE49-F238E27FC236}">
                <a16:creationId xmlns:a16="http://schemas.microsoft.com/office/drawing/2014/main" id="{44D61324-15FC-2DBF-E1A8-CC401594D0B8}"/>
              </a:ext>
            </a:extLst>
          </p:cNvPr>
          <p:cNvCxnSpPr>
            <a:cxnSpLocks/>
          </p:cNvCxnSpPr>
          <p:nvPr/>
        </p:nvCxnSpPr>
        <p:spPr>
          <a:xfrm>
            <a:off x="5227786" y="3960019"/>
            <a:ext cx="0" cy="1175517"/>
          </a:xfrm>
          <a:prstGeom prst="straightConnector1">
            <a:avLst/>
          </a:prstGeom>
          <a:noFill/>
          <a:ln w="4445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0" name="文本框 49">
            <a:extLst>
              <a:ext uri="{FF2B5EF4-FFF2-40B4-BE49-F238E27FC236}">
                <a16:creationId xmlns:a16="http://schemas.microsoft.com/office/drawing/2014/main" id="{157BFBC9-B125-2192-EA4C-24906671A5D6}"/>
              </a:ext>
            </a:extLst>
          </p:cNvPr>
          <p:cNvSpPr txBox="1"/>
          <p:nvPr/>
        </p:nvSpPr>
        <p:spPr>
          <a:xfrm>
            <a:off x="5311432" y="4147587"/>
            <a:ext cx="1481738" cy="7023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50000"/>
              </a:lnSpc>
              <a:spcBef>
                <a:spcPts val="0"/>
              </a:spcBef>
              <a:spcAft>
                <a:spcPts val="0"/>
              </a:spcAft>
              <a:buClrTx/>
              <a:buSzTx/>
              <a:buFontTx/>
              <a:buNone/>
              <a:tabLst/>
            </a:pPr>
            <a:r>
              <a:rPr lang="zh-CN" altLang="en-US" sz="1400" dirty="0">
                <a:solidFill>
                  <a:schemeClr val="tx1">
                    <a:lumMod val="50000"/>
                    <a:lumOff val="50000"/>
                  </a:schemeClr>
                </a:solidFill>
                <a:latin typeface="+mn-ea"/>
                <a:ea typeface="+mn-ea"/>
                <a:cs typeface="+mn-cs"/>
              </a:rPr>
              <a:t>镜像 </a:t>
            </a:r>
            <a:r>
              <a:rPr lang="en-US" altLang="zh-CN" sz="1400" dirty="0">
                <a:solidFill>
                  <a:schemeClr val="tx1">
                    <a:lumMod val="50000"/>
                    <a:lumOff val="50000"/>
                  </a:schemeClr>
                </a:solidFill>
                <a:latin typeface="+mn-ea"/>
                <a:ea typeface="+mn-ea"/>
                <a:cs typeface="+mn-cs"/>
              </a:rPr>
              <a:t>/</a:t>
            </a:r>
            <a:r>
              <a:rPr lang="zh-CN" altLang="en-US" sz="1400" dirty="0">
                <a:solidFill>
                  <a:schemeClr val="tx1">
                    <a:lumMod val="50000"/>
                    <a:lumOff val="50000"/>
                  </a:schemeClr>
                </a:solidFill>
                <a:latin typeface="+mn-ea"/>
                <a:ea typeface="+mn-ea"/>
                <a:cs typeface="+mn-cs"/>
              </a:rPr>
              <a:t> </a:t>
            </a:r>
            <a:r>
              <a:rPr lang="en-US" altLang="zh-CN" sz="1400" dirty="0">
                <a:solidFill>
                  <a:schemeClr val="tx1">
                    <a:lumMod val="50000"/>
                    <a:lumOff val="50000"/>
                  </a:schemeClr>
                </a:solidFill>
                <a:latin typeface="+mn-ea"/>
                <a:ea typeface="+mn-ea"/>
                <a:cs typeface="+mn-cs"/>
              </a:rPr>
              <a:t>Helm</a:t>
            </a:r>
            <a:r>
              <a:rPr lang="zh-CN" altLang="en-US" sz="1400" dirty="0">
                <a:solidFill>
                  <a:schemeClr val="tx1">
                    <a:lumMod val="50000"/>
                    <a:lumOff val="50000"/>
                  </a:schemeClr>
                </a:solidFill>
                <a:latin typeface="+mn-ea"/>
                <a:ea typeface="+mn-ea"/>
                <a:cs typeface="+mn-cs"/>
              </a:rPr>
              <a:t> 包</a:t>
            </a:r>
            <a:endParaRPr lang="en-US" altLang="zh-CN" sz="1400" dirty="0">
              <a:solidFill>
                <a:schemeClr val="tx1">
                  <a:lumMod val="50000"/>
                  <a:lumOff val="50000"/>
                </a:schemeClr>
              </a:solidFill>
              <a:latin typeface="+mn-ea"/>
              <a:ea typeface="+mn-ea"/>
              <a:cs typeface="+mn-cs"/>
            </a:endParaRPr>
          </a:p>
          <a:p>
            <a:pPr marL="0" marR="0" indent="0" algn="l" defTabSz="825500" rtl="0" fontAlgn="auto" latinLnBrk="0" hangingPunct="0">
              <a:lnSpc>
                <a:spcPct val="150000"/>
              </a:lnSpc>
              <a:spcBef>
                <a:spcPts val="0"/>
              </a:spcBef>
              <a:spcAft>
                <a:spcPts val="0"/>
              </a:spcAft>
              <a:buClrTx/>
              <a:buSzTx/>
              <a:buFontTx/>
              <a:buNone/>
              <a:tabLst/>
            </a:pPr>
            <a:r>
              <a:rPr lang="zh-CN" altLang="en-US" sz="1400" dirty="0">
                <a:solidFill>
                  <a:schemeClr val="tx1">
                    <a:lumMod val="50000"/>
                    <a:lumOff val="50000"/>
                  </a:schemeClr>
                </a:solidFill>
                <a:latin typeface="+mn-ea"/>
                <a:ea typeface="+mn-ea"/>
                <a:cs typeface="+mn-cs"/>
              </a:rPr>
              <a:t>仓库地址写入</a:t>
            </a:r>
            <a:endParaRPr lang="en-US" altLang="zh-CN" sz="1400" dirty="0">
              <a:solidFill>
                <a:schemeClr val="tx1">
                  <a:lumMod val="50000"/>
                  <a:lumOff val="50000"/>
                </a:schemeClr>
              </a:solidFill>
              <a:latin typeface="+mn-ea"/>
              <a:ea typeface="+mn-ea"/>
              <a:cs typeface="+mn-cs"/>
            </a:endParaRPr>
          </a:p>
        </p:txBody>
      </p:sp>
      <p:cxnSp>
        <p:nvCxnSpPr>
          <p:cNvPr id="51" name="直线箭头连接符 50">
            <a:extLst>
              <a:ext uri="{FF2B5EF4-FFF2-40B4-BE49-F238E27FC236}">
                <a16:creationId xmlns:a16="http://schemas.microsoft.com/office/drawing/2014/main" id="{0903041E-EAC0-6D4A-4933-D47660A10048}"/>
              </a:ext>
            </a:extLst>
          </p:cNvPr>
          <p:cNvCxnSpPr>
            <a:cxnSpLocks/>
          </p:cNvCxnSpPr>
          <p:nvPr/>
        </p:nvCxnSpPr>
        <p:spPr>
          <a:xfrm>
            <a:off x="6797485" y="5509686"/>
            <a:ext cx="967356" cy="0"/>
          </a:xfrm>
          <a:prstGeom prst="straightConnector1">
            <a:avLst/>
          </a:prstGeom>
          <a:noFill/>
          <a:ln w="4445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4" name="文本框 53">
            <a:extLst>
              <a:ext uri="{FF2B5EF4-FFF2-40B4-BE49-F238E27FC236}">
                <a16:creationId xmlns:a16="http://schemas.microsoft.com/office/drawing/2014/main" id="{0FB33827-50EF-C590-8B66-83965A0BDD4E}"/>
              </a:ext>
            </a:extLst>
          </p:cNvPr>
          <p:cNvSpPr txBox="1"/>
          <p:nvPr/>
        </p:nvSpPr>
        <p:spPr>
          <a:xfrm>
            <a:off x="606099" y="1566315"/>
            <a:ext cx="3063340" cy="502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000" dirty="0">
                <a:solidFill>
                  <a:schemeClr val="tx1">
                    <a:lumMod val="65000"/>
                    <a:lumOff val="35000"/>
                  </a:schemeClr>
                </a:solidFill>
                <a:latin typeface="+mn-ea"/>
                <a:ea typeface="+mn-ea"/>
                <a:cs typeface="+mn-cs"/>
              </a:rPr>
              <a:t>应用源项目</a:t>
            </a:r>
            <a:endParaRPr lang="en-US" altLang="zh-CN" sz="2000" dirty="0">
              <a:solidFill>
                <a:schemeClr val="tx1">
                  <a:lumMod val="65000"/>
                  <a:lumOff val="35000"/>
                </a:schemeClr>
              </a:solidFill>
              <a:latin typeface="+mn-ea"/>
              <a:ea typeface="+mn-ea"/>
              <a:cs typeface="+mn-cs"/>
            </a:endParaRPr>
          </a:p>
        </p:txBody>
      </p:sp>
      <p:sp>
        <p:nvSpPr>
          <p:cNvPr id="56" name="文本框 55">
            <a:extLst>
              <a:ext uri="{FF2B5EF4-FFF2-40B4-BE49-F238E27FC236}">
                <a16:creationId xmlns:a16="http://schemas.microsoft.com/office/drawing/2014/main" id="{E1F4BA1E-D6D4-8201-515E-E2A03EDD92CB}"/>
              </a:ext>
            </a:extLst>
          </p:cNvPr>
          <p:cNvSpPr txBox="1"/>
          <p:nvPr/>
        </p:nvSpPr>
        <p:spPr>
          <a:xfrm>
            <a:off x="3331462" y="3806252"/>
            <a:ext cx="125474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800" dirty="0">
                <a:solidFill>
                  <a:schemeClr val="tx1">
                    <a:lumMod val="65000"/>
                    <a:lumOff val="35000"/>
                  </a:schemeClr>
                </a:solidFill>
                <a:latin typeface="+mn-ea"/>
                <a:ea typeface="+mn-ea"/>
                <a:cs typeface="+mn-cs"/>
              </a:rPr>
              <a:t>云应用</a:t>
            </a:r>
            <a:endParaRPr lang="en-US" altLang="zh-CN" sz="1800" dirty="0">
              <a:solidFill>
                <a:schemeClr val="tx1">
                  <a:lumMod val="65000"/>
                  <a:lumOff val="35000"/>
                </a:schemeClr>
              </a:solidFill>
              <a:latin typeface="+mn-ea"/>
              <a:ea typeface="+mn-ea"/>
              <a:cs typeface="+mn-cs"/>
            </a:endParaRPr>
          </a:p>
          <a:p>
            <a:pPr marL="0" marR="0" indent="0" defTabSz="825500" rtl="0" fontAlgn="auto" latinLnBrk="0" hangingPunct="0">
              <a:spcBef>
                <a:spcPts val="0"/>
              </a:spcBef>
              <a:spcAft>
                <a:spcPts val="0"/>
              </a:spcAft>
              <a:buClrTx/>
              <a:buSzTx/>
              <a:buFontTx/>
              <a:buNone/>
              <a:tabLst/>
            </a:pPr>
            <a:r>
              <a:rPr lang="en-US" altLang="zh-CN" sz="1800" dirty="0">
                <a:solidFill>
                  <a:srgbClr val="0060FF"/>
                </a:solidFill>
                <a:latin typeface="+mn-ea"/>
                <a:ea typeface="+mn-ea"/>
                <a:cs typeface="+mn-cs"/>
              </a:rPr>
              <a:t>CLI</a:t>
            </a:r>
          </a:p>
        </p:txBody>
      </p:sp>
      <p:cxnSp>
        <p:nvCxnSpPr>
          <p:cNvPr id="59" name="直线箭头连接符 58">
            <a:extLst>
              <a:ext uri="{FF2B5EF4-FFF2-40B4-BE49-F238E27FC236}">
                <a16:creationId xmlns:a16="http://schemas.microsoft.com/office/drawing/2014/main" id="{B8762CCF-B899-CF78-F93E-1C614C54BE72}"/>
              </a:ext>
            </a:extLst>
          </p:cNvPr>
          <p:cNvCxnSpPr>
            <a:cxnSpLocks/>
          </p:cNvCxnSpPr>
          <p:nvPr/>
        </p:nvCxnSpPr>
        <p:spPr>
          <a:xfrm>
            <a:off x="3538698" y="2785894"/>
            <a:ext cx="797314" cy="0"/>
          </a:xfrm>
          <a:prstGeom prst="straightConnector1">
            <a:avLst/>
          </a:prstGeom>
          <a:noFill/>
          <a:ln w="60325" cap="flat">
            <a:solidFill>
              <a:srgbClr val="FFA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1" name="直线箭头连接符 60">
            <a:extLst>
              <a:ext uri="{FF2B5EF4-FFF2-40B4-BE49-F238E27FC236}">
                <a16:creationId xmlns:a16="http://schemas.microsoft.com/office/drawing/2014/main" id="{9D92C02A-AB55-F6E1-380C-FBAD158DB034}"/>
              </a:ext>
            </a:extLst>
          </p:cNvPr>
          <p:cNvCxnSpPr>
            <a:cxnSpLocks/>
          </p:cNvCxnSpPr>
          <p:nvPr/>
        </p:nvCxnSpPr>
        <p:spPr>
          <a:xfrm>
            <a:off x="3538698" y="5479673"/>
            <a:ext cx="797314" cy="0"/>
          </a:xfrm>
          <a:prstGeom prst="straightConnector1">
            <a:avLst/>
          </a:prstGeom>
          <a:noFill/>
          <a:ln w="60325"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3" name="文本框 62">
            <a:extLst>
              <a:ext uri="{FF2B5EF4-FFF2-40B4-BE49-F238E27FC236}">
                <a16:creationId xmlns:a16="http://schemas.microsoft.com/office/drawing/2014/main" id="{AD3F8574-DA56-D819-05B8-5A0C029C1215}"/>
              </a:ext>
            </a:extLst>
          </p:cNvPr>
          <p:cNvSpPr txBox="1"/>
          <p:nvPr/>
        </p:nvSpPr>
        <p:spPr>
          <a:xfrm>
            <a:off x="6708332" y="5098118"/>
            <a:ext cx="114566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400" dirty="0">
                <a:solidFill>
                  <a:schemeClr val="tx1">
                    <a:lumMod val="50000"/>
                    <a:lumOff val="50000"/>
                  </a:schemeClr>
                </a:solidFill>
                <a:latin typeface="+mn-ea"/>
                <a:ea typeface="+mn-ea"/>
                <a:cs typeface="+mn-cs"/>
              </a:rPr>
              <a:t>配置检查</a:t>
            </a:r>
            <a:endParaRPr lang="en-US" altLang="zh-CN" sz="1400" dirty="0">
              <a:solidFill>
                <a:schemeClr val="tx1">
                  <a:lumMod val="50000"/>
                  <a:lumOff val="50000"/>
                </a:schemeClr>
              </a:solidFill>
              <a:latin typeface="+mn-ea"/>
              <a:ea typeface="+mn-ea"/>
              <a:cs typeface="+mn-cs"/>
            </a:endParaRPr>
          </a:p>
        </p:txBody>
      </p:sp>
      <p:sp>
        <p:nvSpPr>
          <p:cNvPr id="65" name="矩形 64">
            <a:extLst>
              <a:ext uri="{FF2B5EF4-FFF2-40B4-BE49-F238E27FC236}">
                <a16:creationId xmlns:a16="http://schemas.microsoft.com/office/drawing/2014/main" id="{ED8CBB11-0F08-22FB-88C1-D9397E7978E1}"/>
              </a:ext>
            </a:extLst>
          </p:cNvPr>
          <p:cNvSpPr/>
          <p:nvPr/>
        </p:nvSpPr>
        <p:spPr>
          <a:xfrm>
            <a:off x="7645375" y="719715"/>
            <a:ext cx="5140576" cy="584134"/>
          </a:xfrm>
          <a:prstGeom prst="rect">
            <a:avLst/>
          </a:prstGeom>
        </p:spPr>
        <p:txBody>
          <a:bodyPr wrap="square">
            <a:spAutoFit/>
          </a:bodyPr>
          <a:lstStyle/>
          <a:p>
            <a:pPr defTabSz="825500">
              <a:lnSpc>
                <a:spcPct val="150000"/>
              </a:lnSpc>
            </a:pPr>
            <a:r>
              <a:rPr lang="zh-CN" altLang="en-US" sz="2400" b="0" dirty="0">
                <a:solidFill>
                  <a:schemeClr val="tx1"/>
                </a:solidFill>
                <a:latin typeface="腾讯体 W7" panose="020C04030202040F0204" pitchFamily="34" charset="-122"/>
                <a:ea typeface="腾讯体 W7" panose="020C04030202040F0204" pitchFamily="34" charset="-122"/>
                <a:cs typeface="+mn-cs"/>
                <a:sym typeface="腾讯体 W7"/>
              </a:rPr>
              <a:t>开发者视角</a:t>
            </a:r>
            <a:endParaRPr lang="en-US" altLang="zh-CN" sz="2400" b="0" dirty="0">
              <a:solidFill>
                <a:schemeClr val="tx1"/>
              </a:solidFill>
              <a:latin typeface="腾讯体 W7" panose="020C04030202040F0204" pitchFamily="34" charset="-122"/>
              <a:ea typeface="腾讯体 W7" panose="020C04030202040F0204" pitchFamily="34" charset="-122"/>
              <a:cs typeface="+mn-cs"/>
              <a:sym typeface="腾讯体 W7"/>
            </a:endParaRPr>
          </a:p>
        </p:txBody>
      </p:sp>
      <p:sp>
        <p:nvSpPr>
          <p:cNvPr id="73" name="矩形 72">
            <a:extLst>
              <a:ext uri="{FF2B5EF4-FFF2-40B4-BE49-F238E27FC236}">
                <a16:creationId xmlns:a16="http://schemas.microsoft.com/office/drawing/2014/main" id="{5678E0FF-F941-718C-8523-C51248A84160}"/>
              </a:ext>
            </a:extLst>
          </p:cNvPr>
          <p:cNvSpPr/>
          <p:nvPr/>
        </p:nvSpPr>
        <p:spPr>
          <a:xfrm>
            <a:off x="10400258" y="2174922"/>
            <a:ext cx="1098679" cy="3787307"/>
          </a:xfrm>
          <a:prstGeom prst="rect">
            <a:avLst/>
          </a:prstGeom>
          <a:solidFill>
            <a:srgbClr val="DFE7FB"/>
          </a:solidFill>
          <a:ln w="12700">
            <a:miter lim="400000"/>
          </a:ln>
        </p:spPr>
        <p:txBody>
          <a:bodyPr lIns="50800" tIns="50800" rIns="50800" bIns="50800" rtlCol="0" anchor="ctr"/>
          <a:lstStyle/>
          <a:p>
            <a:r>
              <a:rPr lang="zh-CN" altLang="en-US" sz="1800" dirty="0">
                <a:solidFill>
                  <a:schemeClr val="tx1">
                    <a:lumMod val="65000"/>
                    <a:lumOff val="35000"/>
                  </a:schemeClr>
                </a:solidFill>
                <a:latin typeface="+mn-ea"/>
                <a:ea typeface="+mn-ea"/>
                <a:cs typeface="+mn-cs"/>
              </a:rPr>
              <a:t>云应用</a:t>
            </a:r>
            <a:endParaRPr lang="en-US" altLang="zh-CN" sz="1800" dirty="0">
              <a:solidFill>
                <a:schemeClr val="tx1">
                  <a:lumMod val="65000"/>
                  <a:lumOff val="35000"/>
                </a:schemeClr>
              </a:solidFill>
              <a:latin typeface="+mn-ea"/>
              <a:ea typeface="+mn-ea"/>
              <a:cs typeface="+mn-cs"/>
            </a:endParaRPr>
          </a:p>
          <a:p>
            <a:r>
              <a:rPr lang="zh-CN" altLang="en-US" sz="1800" dirty="0">
                <a:solidFill>
                  <a:srgbClr val="0060FF"/>
                </a:solidFill>
                <a:latin typeface="+mn-ea"/>
                <a:ea typeface="+mn-ea"/>
                <a:cs typeface="+mn-cs"/>
              </a:rPr>
              <a:t>商店</a:t>
            </a:r>
            <a:endParaRPr lang="en-US" altLang="zh-CN" sz="1800" dirty="0">
              <a:solidFill>
                <a:srgbClr val="0060FF"/>
              </a:solidFill>
              <a:latin typeface="+mn-ea"/>
              <a:ea typeface="+mn-ea"/>
              <a:cs typeface="+mn-cs"/>
            </a:endParaRPr>
          </a:p>
          <a:p>
            <a:endParaRPr kumimoji="1" lang="zh-CN" altLang="en-US" sz="1800" b="0" dirty="0">
              <a:solidFill>
                <a:srgbClr val="0060FF"/>
              </a:solidFill>
              <a:latin typeface="+mj-ea"/>
              <a:ea typeface="+mj-ea"/>
              <a:cs typeface="Helvetica Neue Medium"/>
              <a:sym typeface="Helvetica Neue Medium"/>
            </a:endParaRPr>
          </a:p>
        </p:txBody>
      </p:sp>
      <p:sp>
        <p:nvSpPr>
          <p:cNvPr id="74" name="文本框 73">
            <a:extLst>
              <a:ext uri="{FF2B5EF4-FFF2-40B4-BE49-F238E27FC236}">
                <a16:creationId xmlns:a16="http://schemas.microsoft.com/office/drawing/2014/main" id="{1F5F2678-99A9-1025-0DD4-20F523FFC0FF}"/>
              </a:ext>
            </a:extLst>
          </p:cNvPr>
          <p:cNvSpPr txBox="1"/>
          <p:nvPr/>
        </p:nvSpPr>
        <p:spPr>
          <a:xfrm>
            <a:off x="9184061" y="3359060"/>
            <a:ext cx="125474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800" dirty="0">
                <a:solidFill>
                  <a:schemeClr val="tx1">
                    <a:lumMod val="65000"/>
                    <a:lumOff val="35000"/>
                  </a:schemeClr>
                </a:solidFill>
                <a:latin typeface="+mn-ea"/>
                <a:ea typeface="+mn-ea"/>
                <a:cs typeface="+mn-cs"/>
              </a:rPr>
              <a:t>云应用</a:t>
            </a:r>
            <a:endParaRPr lang="en-US" altLang="zh-CN" sz="1800" dirty="0">
              <a:solidFill>
                <a:schemeClr val="tx1">
                  <a:lumMod val="65000"/>
                  <a:lumOff val="35000"/>
                </a:schemeClr>
              </a:solidFill>
              <a:latin typeface="+mn-ea"/>
              <a:ea typeface="+mn-ea"/>
              <a:cs typeface="+mn-cs"/>
            </a:endParaRPr>
          </a:p>
          <a:p>
            <a:pPr marL="0" marR="0" indent="0" defTabSz="825500" rtl="0" fontAlgn="auto" latinLnBrk="0" hangingPunct="0">
              <a:spcBef>
                <a:spcPts val="0"/>
              </a:spcBef>
              <a:spcAft>
                <a:spcPts val="0"/>
              </a:spcAft>
              <a:buClrTx/>
              <a:buSzTx/>
              <a:buFontTx/>
              <a:buNone/>
              <a:tabLst/>
            </a:pPr>
            <a:r>
              <a:rPr lang="zh-CN" altLang="en-US" sz="1800" dirty="0">
                <a:solidFill>
                  <a:srgbClr val="0060FF"/>
                </a:solidFill>
                <a:latin typeface="+mn-ea"/>
                <a:ea typeface="+mn-ea"/>
                <a:cs typeface="+mn-cs"/>
              </a:rPr>
              <a:t>控制台</a:t>
            </a:r>
            <a:endParaRPr lang="en-US" altLang="zh-CN" sz="1800" dirty="0">
              <a:solidFill>
                <a:srgbClr val="0060FF"/>
              </a:solidFill>
              <a:latin typeface="+mn-ea"/>
              <a:ea typeface="+mn-ea"/>
              <a:cs typeface="+mn-cs"/>
            </a:endParaRPr>
          </a:p>
        </p:txBody>
      </p:sp>
      <p:cxnSp>
        <p:nvCxnSpPr>
          <p:cNvPr id="76" name="直线箭头连接符 75">
            <a:extLst>
              <a:ext uri="{FF2B5EF4-FFF2-40B4-BE49-F238E27FC236}">
                <a16:creationId xmlns:a16="http://schemas.microsoft.com/office/drawing/2014/main" id="{6FAF3775-EA31-9A5B-1C2E-5296AD678B05}"/>
              </a:ext>
            </a:extLst>
          </p:cNvPr>
          <p:cNvCxnSpPr>
            <a:cxnSpLocks/>
          </p:cNvCxnSpPr>
          <p:nvPr/>
        </p:nvCxnSpPr>
        <p:spPr>
          <a:xfrm>
            <a:off x="9418349" y="4161339"/>
            <a:ext cx="797314" cy="0"/>
          </a:xfrm>
          <a:prstGeom prst="straightConnector1">
            <a:avLst/>
          </a:prstGeom>
          <a:noFill/>
          <a:ln w="60325"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9" name="文本框 78">
            <a:extLst>
              <a:ext uri="{FF2B5EF4-FFF2-40B4-BE49-F238E27FC236}">
                <a16:creationId xmlns:a16="http://schemas.microsoft.com/office/drawing/2014/main" id="{9C197657-F87D-9216-EED7-44E6774F82A8}"/>
              </a:ext>
            </a:extLst>
          </p:cNvPr>
          <p:cNvSpPr txBox="1"/>
          <p:nvPr/>
        </p:nvSpPr>
        <p:spPr>
          <a:xfrm>
            <a:off x="9232681" y="4275698"/>
            <a:ext cx="1145663" cy="10255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400" dirty="0">
                <a:solidFill>
                  <a:schemeClr val="tx1">
                    <a:lumMod val="50000"/>
                    <a:lumOff val="50000"/>
                  </a:schemeClr>
                </a:solidFill>
                <a:latin typeface="+mn-ea"/>
                <a:ea typeface="+mn-ea"/>
                <a:cs typeface="+mn-cs"/>
              </a:rPr>
              <a:t>版本管理</a:t>
            </a:r>
            <a:endParaRPr lang="en-US" altLang="zh-CN" sz="1400" dirty="0">
              <a:solidFill>
                <a:schemeClr val="tx1">
                  <a:lumMod val="50000"/>
                  <a:lumOff val="50000"/>
                </a:schemeClr>
              </a:solidFill>
              <a:latin typeface="+mn-ea"/>
              <a:ea typeface="+mn-ea"/>
              <a:cs typeface="+mn-cs"/>
            </a:endParaRPr>
          </a:p>
          <a:p>
            <a:pPr marL="0" marR="0" indent="0" defTabSz="825500" rtl="0" fontAlgn="auto" latinLnBrk="0" hangingPunct="0">
              <a:lnSpc>
                <a:spcPct val="150000"/>
              </a:lnSpc>
              <a:spcBef>
                <a:spcPts val="0"/>
              </a:spcBef>
              <a:spcAft>
                <a:spcPts val="0"/>
              </a:spcAft>
              <a:buClrTx/>
              <a:buSzTx/>
              <a:buFontTx/>
              <a:buNone/>
              <a:tabLst/>
            </a:pPr>
            <a:r>
              <a:rPr lang="zh-CN" altLang="en-US" sz="1400" dirty="0">
                <a:solidFill>
                  <a:schemeClr val="tx1">
                    <a:lumMod val="50000"/>
                    <a:lumOff val="50000"/>
                  </a:schemeClr>
                </a:solidFill>
                <a:latin typeface="+mn-ea"/>
                <a:ea typeface="+mn-ea"/>
                <a:cs typeface="+mn-cs"/>
              </a:rPr>
              <a:t>测试体验</a:t>
            </a:r>
            <a:endParaRPr lang="en-US" altLang="zh-CN" sz="1400" dirty="0">
              <a:solidFill>
                <a:schemeClr val="tx1">
                  <a:lumMod val="50000"/>
                  <a:lumOff val="50000"/>
                </a:schemeClr>
              </a:solidFill>
              <a:latin typeface="+mn-ea"/>
              <a:ea typeface="+mn-ea"/>
              <a:cs typeface="+mn-cs"/>
            </a:endParaRPr>
          </a:p>
          <a:p>
            <a:pPr marL="0" marR="0" indent="0" defTabSz="825500" rtl="0" fontAlgn="auto" latinLnBrk="0" hangingPunct="0">
              <a:lnSpc>
                <a:spcPct val="150000"/>
              </a:lnSpc>
              <a:spcBef>
                <a:spcPts val="0"/>
              </a:spcBef>
              <a:spcAft>
                <a:spcPts val="0"/>
              </a:spcAft>
              <a:buClrTx/>
              <a:buSzTx/>
              <a:buFontTx/>
              <a:buNone/>
              <a:tabLst/>
            </a:pPr>
            <a:r>
              <a:rPr lang="zh-CN" altLang="en-US" sz="1400" dirty="0">
                <a:solidFill>
                  <a:schemeClr val="tx1">
                    <a:lumMod val="50000"/>
                    <a:lumOff val="50000"/>
                  </a:schemeClr>
                </a:solidFill>
                <a:latin typeface="+mn-ea"/>
                <a:ea typeface="+mn-ea"/>
                <a:cs typeface="+mn-cs"/>
              </a:rPr>
              <a:t>提交审核</a:t>
            </a:r>
            <a:endParaRPr lang="en-US" altLang="zh-CN" sz="1400" dirty="0">
              <a:solidFill>
                <a:schemeClr val="tx1">
                  <a:lumMod val="50000"/>
                  <a:lumOff val="50000"/>
                </a:schemeClr>
              </a:solidFill>
              <a:latin typeface="+mn-ea"/>
              <a:ea typeface="+mn-ea"/>
              <a:cs typeface="+mn-cs"/>
            </a:endParaRPr>
          </a:p>
        </p:txBody>
      </p:sp>
      <p:sp>
        <p:nvSpPr>
          <p:cNvPr id="80" name="文本框 79">
            <a:extLst>
              <a:ext uri="{FF2B5EF4-FFF2-40B4-BE49-F238E27FC236}">
                <a16:creationId xmlns:a16="http://schemas.microsoft.com/office/drawing/2014/main" id="{FA1961CB-B7BF-7003-7621-0F8B31F671EC}"/>
              </a:ext>
            </a:extLst>
          </p:cNvPr>
          <p:cNvSpPr txBox="1"/>
          <p:nvPr/>
        </p:nvSpPr>
        <p:spPr>
          <a:xfrm>
            <a:off x="495042" y="4407149"/>
            <a:ext cx="33342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000" b="1" i="0" u="none" strike="noStrike" cap="none" spc="0" normalizeH="0" baseline="0" dirty="0">
                <a:ln>
                  <a:noFill/>
                </a:ln>
                <a:solidFill>
                  <a:srgbClr val="BD090E"/>
                </a:solidFill>
                <a:effectLst/>
                <a:uFillTx/>
                <a:latin typeface="Helvetica Neue"/>
                <a:ea typeface="Helvetica Neue"/>
                <a:cs typeface="Helvetica Neue"/>
                <a:sym typeface="Helvetica Neue"/>
              </a:rPr>
              <a:t>+</a:t>
            </a:r>
            <a:endParaRPr kumimoji="0" lang="zh-CN" altLang="en-US" sz="3000" b="1" i="0" u="none" strike="noStrike" cap="none" spc="0" normalizeH="0" baseline="0" dirty="0">
              <a:ln>
                <a:noFill/>
              </a:ln>
              <a:solidFill>
                <a:srgbClr val="BD090E"/>
              </a:solidFill>
              <a:effectLst/>
              <a:uFillTx/>
              <a:latin typeface="Helvetica Neue"/>
              <a:ea typeface="Helvetica Neue"/>
              <a:cs typeface="Helvetica Neue"/>
              <a:sym typeface="Helvetica Neue"/>
            </a:endParaRPr>
          </a:p>
        </p:txBody>
      </p:sp>
      <p:sp>
        <p:nvSpPr>
          <p:cNvPr id="6" name="文本框 5">
            <a:extLst>
              <a:ext uri="{FF2B5EF4-FFF2-40B4-BE49-F238E27FC236}">
                <a16:creationId xmlns:a16="http://schemas.microsoft.com/office/drawing/2014/main" id="{34A8405F-C237-7745-6E85-CC59C4AF7BB4}"/>
              </a:ext>
            </a:extLst>
          </p:cNvPr>
          <p:cNvSpPr txBox="1"/>
          <p:nvPr/>
        </p:nvSpPr>
        <p:spPr>
          <a:xfrm>
            <a:off x="1624808" y="6046230"/>
            <a:ext cx="102592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800" dirty="0">
                <a:solidFill>
                  <a:srgbClr val="BD090E"/>
                </a:solidFill>
                <a:latin typeface="+mn-ea"/>
                <a:ea typeface="+mn-ea"/>
              </a:rPr>
              <a:t>补充配置</a:t>
            </a:r>
            <a:endParaRPr kumimoji="0" lang="zh-CN" altLang="en-US" sz="1800" b="1" i="0" u="none" strike="noStrike" cap="none" spc="0" normalizeH="0" baseline="0" dirty="0">
              <a:ln>
                <a:noFill/>
              </a:ln>
              <a:solidFill>
                <a:srgbClr val="BD090E"/>
              </a:solidFill>
              <a:effectLst/>
              <a:uFillTx/>
              <a:latin typeface="+mn-ea"/>
              <a:ea typeface="+mn-ea"/>
              <a:cs typeface="Helvetica Neue"/>
              <a:sym typeface="Helvetica Neue"/>
            </a:endParaRPr>
          </a:p>
        </p:txBody>
      </p:sp>
    </p:spTree>
    <p:extLst>
      <p:ext uri="{BB962C8B-B14F-4D97-AF65-F5344CB8AC3E}">
        <p14:creationId xmlns:p14="http://schemas.microsoft.com/office/powerpoint/2010/main" val="204472955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4F8"/>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25</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4" name="图片 3">
            <a:extLst>
              <a:ext uri="{FF2B5EF4-FFF2-40B4-BE49-F238E27FC236}">
                <a16:creationId xmlns:a16="http://schemas.microsoft.com/office/drawing/2014/main" id="{2783D2AE-DA75-DF4E-221C-562C63027A86}"/>
              </a:ext>
            </a:extLst>
          </p:cNvPr>
          <p:cNvPicPr>
            <a:picLocks noChangeAspect="1"/>
          </p:cNvPicPr>
          <p:nvPr/>
        </p:nvPicPr>
        <p:blipFill>
          <a:blip r:embed="rId3"/>
          <a:stretch>
            <a:fillRect/>
          </a:stretch>
        </p:blipFill>
        <p:spPr>
          <a:xfrm>
            <a:off x="3495386" y="475943"/>
            <a:ext cx="8568133" cy="6382057"/>
          </a:xfrm>
          <a:prstGeom prst="rect">
            <a:avLst/>
          </a:prstGeom>
        </p:spPr>
      </p:pic>
      <p:sp>
        <p:nvSpPr>
          <p:cNvPr id="6" name="矩形 5">
            <a:extLst>
              <a:ext uri="{FF2B5EF4-FFF2-40B4-BE49-F238E27FC236}">
                <a16:creationId xmlns:a16="http://schemas.microsoft.com/office/drawing/2014/main" id="{C984B2EA-3A8E-7CC9-7026-DF5DA2445CA1}"/>
              </a:ext>
            </a:extLst>
          </p:cNvPr>
          <p:cNvSpPr/>
          <p:nvPr/>
        </p:nvSpPr>
        <p:spPr>
          <a:xfrm>
            <a:off x="412297" y="3445285"/>
            <a:ext cx="2595163" cy="502125"/>
          </a:xfrm>
          <a:prstGeom prst="rect">
            <a:avLst/>
          </a:prstGeom>
        </p:spPr>
        <p:txBody>
          <a:bodyPr wrap="square">
            <a:spAutoFit/>
          </a:bodyPr>
          <a:lstStyle/>
          <a:p>
            <a:pPr>
              <a:lnSpc>
                <a:spcPct val="150000"/>
              </a:lnSpc>
            </a:pPr>
            <a:r>
              <a:rPr lang="zh-CN" altLang="en-US" sz="2000" b="0" dirty="0">
                <a:solidFill>
                  <a:schemeClr val="bg1">
                    <a:lumMod val="50000"/>
                  </a:schemeClr>
                </a:solidFill>
                <a:latin typeface="+mn-lt"/>
                <a:ea typeface="+mn-ea"/>
                <a:cs typeface="+mn-cs"/>
                <a:sym typeface="腾讯体 W7"/>
              </a:rPr>
              <a:t>简单安装设置</a:t>
            </a:r>
            <a:endParaRPr lang="en-US" altLang="zh-CN" sz="2000" b="0" dirty="0">
              <a:solidFill>
                <a:schemeClr val="bg1">
                  <a:lumMod val="50000"/>
                </a:schemeClr>
              </a:solidFill>
              <a:latin typeface="+mn-lt"/>
              <a:ea typeface="+mn-ea"/>
              <a:cs typeface="+mn-cs"/>
              <a:sym typeface="腾讯体 W7"/>
            </a:endParaRPr>
          </a:p>
        </p:txBody>
      </p:sp>
      <p:sp>
        <p:nvSpPr>
          <p:cNvPr id="7" name="矩形 6">
            <a:extLst>
              <a:ext uri="{FF2B5EF4-FFF2-40B4-BE49-F238E27FC236}">
                <a16:creationId xmlns:a16="http://schemas.microsoft.com/office/drawing/2014/main" id="{AE9665DA-F475-7745-B4DB-5B59B0730ED4}"/>
              </a:ext>
            </a:extLst>
          </p:cNvPr>
          <p:cNvSpPr/>
          <p:nvPr/>
        </p:nvSpPr>
        <p:spPr>
          <a:xfrm>
            <a:off x="412298" y="2926875"/>
            <a:ext cx="2595163" cy="502125"/>
          </a:xfrm>
          <a:prstGeom prst="rect">
            <a:avLst/>
          </a:prstGeom>
        </p:spPr>
        <p:txBody>
          <a:bodyPr wrap="square">
            <a:spAutoFit/>
          </a:bodyPr>
          <a:lstStyle/>
          <a:p>
            <a:pPr>
              <a:lnSpc>
                <a:spcPct val="150000"/>
              </a:lnSpc>
            </a:pPr>
            <a:r>
              <a:rPr lang="zh-CN" altLang="en-US" sz="2000" b="0" dirty="0">
                <a:solidFill>
                  <a:schemeClr val="tx1">
                    <a:lumMod val="95000"/>
                    <a:lumOff val="5000"/>
                  </a:schemeClr>
                </a:solidFill>
                <a:latin typeface="+mn-lt"/>
                <a:ea typeface="+mn-ea"/>
                <a:cs typeface="+mn-cs"/>
                <a:sym typeface="腾讯体 W7"/>
              </a:rPr>
              <a:t>用户视角</a:t>
            </a:r>
            <a:endParaRPr lang="en-US" altLang="zh-CN" sz="2000" b="0" dirty="0">
              <a:solidFill>
                <a:schemeClr val="tx1">
                  <a:lumMod val="95000"/>
                  <a:lumOff val="5000"/>
                </a:schemeClr>
              </a:solidFill>
              <a:latin typeface="+mn-lt"/>
              <a:ea typeface="+mn-ea"/>
              <a:cs typeface="+mn-cs"/>
              <a:sym typeface="腾讯体 W7"/>
            </a:endParaRPr>
          </a:p>
        </p:txBody>
      </p:sp>
    </p:spTree>
    <p:extLst>
      <p:ext uri="{BB962C8B-B14F-4D97-AF65-F5344CB8AC3E}">
        <p14:creationId xmlns:p14="http://schemas.microsoft.com/office/powerpoint/2010/main" val="190631599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4F8"/>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26</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7" name="图片 6">
            <a:extLst>
              <a:ext uri="{FF2B5EF4-FFF2-40B4-BE49-F238E27FC236}">
                <a16:creationId xmlns:a16="http://schemas.microsoft.com/office/drawing/2014/main" id="{05C1B050-5313-A202-4B4A-17B19E227D28}"/>
              </a:ext>
            </a:extLst>
          </p:cNvPr>
          <p:cNvPicPr>
            <a:picLocks noChangeAspect="1"/>
          </p:cNvPicPr>
          <p:nvPr/>
        </p:nvPicPr>
        <p:blipFill>
          <a:blip r:embed="rId3"/>
          <a:stretch>
            <a:fillRect/>
          </a:stretch>
        </p:blipFill>
        <p:spPr>
          <a:xfrm>
            <a:off x="3454627" y="0"/>
            <a:ext cx="8581897" cy="6846231"/>
          </a:xfrm>
          <a:prstGeom prst="rect">
            <a:avLst/>
          </a:prstGeom>
        </p:spPr>
      </p:pic>
      <p:sp>
        <p:nvSpPr>
          <p:cNvPr id="9" name="矩形 8">
            <a:extLst>
              <a:ext uri="{FF2B5EF4-FFF2-40B4-BE49-F238E27FC236}">
                <a16:creationId xmlns:a16="http://schemas.microsoft.com/office/drawing/2014/main" id="{56036585-D2E7-09D8-7C43-1DF740374611}"/>
              </a:ext>
            </a:extLst>
          </p:cNvPr>
          <p:cNvSpPr/>
          <p:nvPr/>
        </p:nvSpPr>
        <p:spPr>
          <a:xfrm>
            <a:off x="412298" y="3445285"/>
            <a:ext cx="2595163" cy="502125"/>
          </a:xfrm>
          <a:prstGeom prst="rect">
            <a:avLst/>
          </a:prstGeom>
        </p:spPr>
        <p:txBody>
          <a:bodyPr wrap="square">
            <a:spAutoFit/>
          </a:bodyPr>
          <a:lstStyle/>
          <a:p>
            <a:pPr>
              <a:lnSpc>
                <a:spcPct val="150000"/>
              </a:lnSpc>
            </a:pPr>
            <a:r>
              <a:rPr lang="zh-CN" altLang="en-US" sz="2000" b="0" dirty="0">
                <a:solidFill>
                  <a:schemeClr val="bg1">
                    <a:lumMod val="50000"/>
                  </a:schemeClr>
                </a:solidFill>
                <a:latin typeface="+mn-lt"/>
                <a:ea typeface="+mn-ea"/>
                <a:cs typeface="+mn-cs"/>
                <a:sym typeface="腾讯体 W7"/>
              </a:rPr>
              <a:t>资源清单</a:t>
            </a:r>
            <a:endParaRPr lang="en-US" altLang="zh-CN" sz="2000" b="0" dirty="0">
              <a:solidFill>
                <a:schemeClr val="bg1">
                  <a:lumMod val="50000"/>
                </a:schemeClr>
              </a:solidFill>
              <a:latin typeface="+mn-lt"/>
              <a:ea typeface="+mn-ea"/>
              <a:cs typeface="+mn-cs"/>
              <a:sym typeface="腾讯体 W7"/>
            </a:endParaRPr>
          </a:p>
        </p:txBody>
      </p:sp>
      <p:sp>
        <p:nvSpPr>
          <p:cNvPr id="10" name="矩形 9">
            <a:extLst>
              <a:ext uri="{FF2B5EF4-FFF2-40B4-BE49-F238E27FC236}">
                <a16:creationId xmlns:a16="http://schemas.microsoft.com/office/drawing/2014/main" id="{5C00EF17-848C-E437-611B-1C5AC4A5FB77}"/>
              </a:ext>
            </a:extLst>
          </p:cNvPr>
          <p:cNvSpPr/>
          <p:nvPr/>
        </p:nvSpPr>
        <p:spPr>
          <a:xfrm>
            <a:off x="412299" y="2926875"/>
            <a:ext cx="2595163" cy="502125"/>
          </a:xfrm>
          <a:prstGeom prst="rect">
            <a:avLst/>
          </a:prstGeom>
        </p:spPr>
        <p:txBody>
          <a:bodyPr wrap="square">
            <a:spAutoFit/>
          </a:bodyPr>
          <a:lstStyle/>
          <a:p>
            <a:pPr>
              <a:lnSpc>
                <a:spcPct val="150000"/>
              </a:lnSpc>
            </a:pPr>
            <a:r>
              <a:rPr lang="zh-CN" altLang="en-US" sz="2000" b="0" dirty="0">
                <a:solidFill>
                  <a:schemeClr val="tx1">
                    <a:lumMod val="95000"/>
                    <a:lumOff val="5000"/>
                  </a:schemeClr>
                </a:solidFill>
                <a:latin typeface="+mn-lt"/>
                <a:ea typeface="+mn-ea"/>
                <a:cs typeface="+mn-cs"/>
                <a:sym typeface="腾讯体 W7"/>
              </a:rPr>
              <a:t>用户视角</a:t>
            </a:r>
            <a:endParaRPr lang="en-US" altLang="zh-CN" sz="2000" b="0" dirty="0">
              <a:solidFill>
                <a:schemeClr val="tx1">
                  <a:lumMod val="95000"/>
                  <a:lumOff val="5000"/>
                </a:schemeClr>
              </a:solidFill>
              <a:latin typeface="+mn-lt"/>
              <a:ea typeface="+mn-ea"/>
              <a:cs typeface="+mn-cs"/>
              <a:sym typeface="腾讯体 W7"/>
            </a:endParaRPr>
          </a:p>
        </p:txBody>
      </p:sp>
    </p:spTree>
    <p:extLst>
      <p:ext uri="{BB962C8B-B14F-4D97-AF65-F5344CB8AC3E}">
        <p14:creationId xmlns:p14="http://schemas.microsoft.com/office/powerpoint/2010/main" val="30044580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27</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3" name="文本框 2">
            <a:extLst>
              <a:ext uri="{FF2B5EF4-FFF2-40B4-BE49-F238E27FC236}">
                <a16:creationId xmlns:a16="http://schemas.microsoft.com/office/drawing/2014/main" id="{336E3467-9670-304C-A659-F48252839F1E}"/>
              </a:ext>
            </a:extLst>
          </p:cNvPr>
          <p:cNvSpPr txBox="1"/>
          <p:nvPr/>
        </p:nvSpPr>
        <p:spPr>
          <a:xfrm>
            <a:off x="3110648" y="2574361"/>
            <a:ext cx="59722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200000"/>
              </a:lnSpc>
              <a:spcBef>
                <a:spcPts val="0"/>
              </a:spcBef>
              <a:spcAft>
                <a:spcPts val="0"/>
              </a:spcAft>
              <a:buClrTx/>
              <a:buSzTx/>
              <a:tabLst/>
            </a:pPr>
            <a:r>
              <a:rPr lang="zh-CN" altLang="en-US" sz="2800" dirty="0">
                <a:solidFill>
                  <a:srgbClr val="0060FF"/>
                </a:solidFill>
                <a:latin typeface="+mj-ea"/>
                <a:ea typeface="+mj-ea"/>
              </a:rPr>
              <a:t>应用 </a:t>
            </a:r>
            <a:r>
              <a:rPr lang="zh-CN" altLang="en-US" sz="2800" dirty="0">
                <a:solidFill>
                  <a:schemeClr val="tx1">
                    <a:lumMod val="85000"/>
                    <a:lumOff val="15000"/>
                  </a:schemeClr>
                </a:solidFill>
                <a:latin typeface="+mj-ea"/>
                <a:ea typeface="+mj-ea"/>
              </a:rPr>
              <a:t>运维</a:t>
            </a:r>
            <a:endParaRPr lang="en-US" altLang="zh-CN" sz="2800" dirty="0">
              <a:solidFill>
                <a:schemeClr val="tx1">
                  <a:lumMod val="85000"/>
                  <a:lumOff val="15000"/>
                </a:schemeClr>
              </a:solidFill>
              <a:latin typeface="+mj-ea"/>
              <a:ea typeface="+mj-ea"/>
            </a:endParaRPr>
          </a:p>
        </p:txBody>
      </p:sp>
    </p:spTree>
    <p:extLst>
      <p:ext uri="{BB962C8B-B14F-4D97-AF65-F5344CB8AC3E}">
        <p14:creationId xmlns:p14="http://schemas.microsoft.com/office/powerpoint/2010/main" val="28457623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28</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3" name="矩形 2">
            <a:extLst>
              <a:ext uri="{FF2B5EF4-FFF2-40B4-BE49-F238E27FC236}">
                <a16:creationId xmlns:a16="http://schemas.microsoft.com/office/drawing/2014/main" id="{9DAF95CD-424D-788B-459B-7143721F7143}"/>
              </a:ext>
            </a:extLst>
          </p:cNvPr>
          <p:cNvSpPr/>
          <p:nvPr/>
        </p:nvSpPr>
        <p:spPr>
          <a:xfrm>
            <a:off x="696881" y="1057257"/>
            <a:ext cx="5720160" cy="584134"/>
          </a:xfrm>
          <a:prstGeom prst="rect">
            <a:avLst/>
          </a:prstGeom>
        </p:spPr>
        <p:txBody>
          <a:bodyPr wrap="square">
            <a:spAutoFit/>
          </a:bodyPr>
          <a:lstStyle/>
          <a:p>
            <a:pPr algn="l" defTabSz="825500">
              <a:lnSpc>
                <a:spcPct val="150000"/>
              </a:lnSpc>
            </a:pPr>
            <a:r>
              <a:rPr lang="zh-CN" altLang="en-US"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应用运维方案</a:t>
            </a:r>
            <a:endParaRPr lang="en-US" altLang="zh-CN"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endParaRPr>
          </a:p>
        </p:txBody>
      </p:sp>
      <p:sp>
        <p:nvSpPr>
          <p:cNvPr id="14" name="文本框 13">
            <a:extLst>
              <a:ext uri="{FF2B5EF4-FFF2-40B4-BE49-F238E27FC236}">
                <a16:creationId xmlns:a16="http://schemas.microsoft.com/office/drawing/2014/main" id="{CB2DF1A9-D9CB-5171-E3BE-1BD4250DEE05}"/>
              </a:ext>
            </a:extLst>
          </p:cNvPr>
          <p:cNvSpPr txBox="1"/>
          <p:nvPr/>
        </p:nvSpPr>
        <p:spPr>
          <a:xfrm>
            <a:off x="3042127" y="2818432"/>
            <a:ext cx="266739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rgbClr val="000000"/>
                </a:solidFill>
                <a:effectLst/>
                <a:uFillTx/>
                <a:latin typeface="+mn-ea"/>
                <a:ea typeface="+mn-ea"/>
                <a:cs typeface="Helvetica Neue"/>
                <a:sym typeface="Helvetica Neue"/>
              </a:rPr>
              <a:t>应用封装运维</a:t>
            </a:r>
            <a:r>
              <a:rPr lang="zh-CN" altLang="en-US" sz="2000" dirty="0">
                <a:latin typeface="+mn-ea"/>
                <a:ea typeface="+mn-ea"/>
              </a:rPr>
              <a:t>配置</a:t>
            </a:r>
            <a:r>
              <a:rPr kumimoji="0" lang="zh-CN" altLang="en-US" sz="2000" b="1" i="0" u="none" strike="noStrike" cap="none" spc="0" normalizeH="0" baseline="0" dirty="0">
                <a:ln>
                  <a:noFill/>
                </a:ln>
                <a:solidFill>
                  <a:srgbClr val="000000"/>
                </a:solidFill>
                <a:effectLst/>
                <a:uFillTx/>
                <a:latin typeface="+mn-ea"/>
                <a:ea typeface="+mn-ea"/>
                <a:cs typeface="Helvetica Neue"/>
                <a:sym typeface="Helvetica Neue"/>
              </a:rPr>
              <a:t>页面</a:t>
            </a:r>
          </a:p>
        </p:txBody>
      </p:sp>
      <p:sp>
        <p:nvSpPr>
          <p:cNvPr id="19" name="文本框 18">
            <a:extLst>
              <a:ext uri="{FF2B5EF4-FFF2-40B4-BE49-F238E27FC236}">
                <a16:creationId xmlns:a16="http://schemas.microsoft.com/office/drawing/2014/main" id="{EB3AAE57-E07E-E81E-B88C-29018FFAA986}"/>
              </a:ext>
            </a:extLst>
          </p:cNvPr>
          <p:cNvSpPr txBox="1"/>
          <p:nvPr/>
        </p:nvSpPr>
        <p:spPr>
          <a:xfrm>
            <a:off x="3042127" y="3995473"/>
            <a:ext cx="262411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rgbClr val="000000"/>
                </a:solidFill>
                <a:effectLst/>
                <a:uFillTx/>
                <a:latin typeface="+mn-ea"/>
                <a:ea typeface="+mn-ea"/>
                <a:cs typeface="Helvetica Neue"/>
                <a:sym typeface="Helvetica Neue"/>
              </a:rPr>
              <a:t>应用封装运维相关 </a:t>
            </a:r>
            <a:r>
              <a:rPr kumimoji="0" lang="en-US" altLang="zh-CN" sz="2000" b="1" i="0" u="none" strike="noStrike" cap="none" spc="0" normalizeH="0" baseline="0" dirty="0">
                <a:ln>
                  <a:noFill/>
                </a:ln>
                <a:solidFill>
                  <a:srgbClr val="000000"/>
                </a:solidFill>
                <a:effectLst/>
                <a:uFillTx/>
                <a:latin typeface="+mn-ea"/>
                <a:ea typeface="+mn-ea"/>
                <a:cs typeface="Helvetica Neue"/>
                <a:sym typeface="Helvetica Neue"/>
              </a:rPr>
              <a:t>API</a:t>
            </a:r>
            <a:endParaRPr kumimoji="0" lang="zh-CN" altLang="en-US" sz="2000" b="1" i="0" u="none" strike="noStrike" cap="none" spc="0" normalizeH="0" baseline="0" dirty="0">
              <a:ln>
                <a:noFill/>
              </a:ln>
              <a:solidFill>
                <a:srgbClr val="000000"/>
              </a:solidFill>
              <a:effectLst/>
              <a:uFillTx/>
              <a:latin typeface="+mn-ea"/>
              <a:ea typeface="+mn-ea"/>
              <a:cs typeface="Helvetica Neue"/>
              <a:sym typeface="Helvetica Neue"/>
            </a:endParaRPr>
          </a:p>
        </p:txBody>
      </p:sp>
      <p:cxnSp>
        <p:nvCxnSpPr>
          <p:cNvPr id="21" name="直线箭头连接符 20">
            <a:extLst>
              <a:ext uri="{FF2B5EF4-FFF2-40B4-BE49-F238E27FC236}">
                <a16:creationId xmlns:a16="http://schemas.microsoft.com/office/drawing/2014/main" id="{04801357-B282-B1FD-0C15-58DC1BE7CA6D}"/>
              </a:ext>
            </a:extLst>
          </p:cNvPr>
          <p:cNvCxnSpPr>
            <a:cxnSpLocks/>
          </p:cNvCxnSpPr>
          <p:nvPr/>
        </p:nvCxnSpPr>
        <p:spPr>
          <a:xfrm flipV="1">
            <a:off x="4332281" y="3378927"/>
            <a:ext cx="0" cy="487823"/>
          </a:xfrm>
          <a:prstGeom prst="straightConnector1">
            <a:avLst/>
          </a:prstGeom>
          <a:noFill/>
          <a:ln w="381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文本框 23">
            <a:extLst>
              <a:ext uri="{FF2B5EF4-FFF2-40B4-BE49-F238E27FC236}">
                <a16:creationId xmlns:a16="http://schemas.microsoft.com/office/drawing/2014/main" id="{48A1503F-349D-E3EA-46A5-AF2814A5DCF3}"/>
              </a:ext>
            </a:extLst>
          </p:cNvPr>
          <p:cNvSpPr txBox="1"/>
          <p:nvPr/>
        </p:nvSpPr>
        <p:spPr>
          <a:xfrm>
            <a:off x="7191201" y="2818432"/>
            <a:ext cx="164147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rgbClr val="0060FF"/>
                </a:solidFill>
                <a:effectLst/>
                <a:uFillTx/>
                <a:latin typeface="+mn-ea"/>
                <a:ea typeface="+mn-ea"/>
                <a:cs typeface="Helvetica Neue"/>
                <a:sym typeface="Helvetica Neue"/>
              </a:rPr>
              <a:t>用户自行配置</a:t>
            </a:r>
          </a:p>
        </p:txBody>
      </p:sp>
      <p:sp>
        <p:nvSpPr>
          <p:cNvPr id="25" name="文本框 24">
            <a:extLst>
              <a:ext uri="{FF2B5EF4-FFF2-40B4-BE49-F238E27FC236}">
                <a16:creationId xmlns:a16="http://schemas.microsoft.com/office/drawing/2014/main" id="{D60FA585-D509-8236-0443-BAB7D445CDFD}"/>
              </a:ext>
            </a:extLst>
          </p:cNvPr>
          <p:cNvSpPr txBox="1"/>
          <p:nvPr/>
        </p:nvSpPr>
        <p:spPr>
          <a:xfrm>
            <a:off x="7169562" y="3995473"/>
            <a:ext cx="221855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chemeClr val="bg1">
                    <a:lumMod val="50000"/>
                  </a:schemeClr>
                </a:solidFill>
                <a:effectLst/>
                <a:uFillTx/>
                <a:latin typeface="+mn-ea"/>
                <a:ea typeface="+mn-ea"/>
                <a:cs typeface="Helvetica Neue"/>
                <a:sym typeface="Helvetica Neue"/>
              </a:rPr>
              <a:t>授权服务商代运维</a:t>
            </a:r>
          </a:p>
        </p:txBody>
      </p:sp>
      <p:cxnSp>
        <p:nvCxnSpPr>
          <p:cNvPr id="26" name="直线箭头连接符 25">
            <a:extLst>
              <a:ext uri="{FF2B5EF4-FFF2-40B4-BE49-F238E27FC236}">
                <a16:creationId xmlns:a16="http://schemas.microsoft.com/office/drawing/2014/main" id="{19682BAA-6427-607C-B262-8D5A376DCFBD}"/>
              </a:ext>
            </a:extLst>
          </p:cNvPr>
          <p:cNvCxnSpPr>
            <a:cxnSpLocks/>
          </p:cNvCxnSpPr>
          <p:nvPr/>
        </p:nvCxnSpPr>
        <p:spPr>
          <a:xfrm flipH="1">
            <a:off x="6211514" y="3047928"/>
            <a:ext cx="579430"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直线箭头连接符 27">
            <a:extLst>
              <a:ext uri="{FF2B5EF4-FFF2-40B4-BE49-F238E27FC236}">
                <a16:creationId xmlns:a16="http://schemas.microsoft.com/office/drawing/2014/main" id="{4F3B820E-B242-1F1D-7C6F-D77BD902DE21}"/>
              </a:ext>
            </a:extLst>
          </p:cNvPr>
          <p:cNvCxnSpPr>
            <a:cxnSpLocks/>
          </p:cNvCxnSpPr>
          <p:nvPr/>
        </p:nvCxnSpPr>
        <p:spPr>
          <a:xfrm flipH="1">
            <a:off x="6184883" y="4208618"/>
            <a:ext cx="579430" cy="0"/>
          </a:xfrm>
          <a:prstGeom prst="straightConnector1">
            <a:avLst/>
          </a:prstGeom>
          <a:noFill/>
          <a:ln w="381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 name="文本框 5">
            <a:extLst>
              <a:ext uri="{FF2B5EF4-FFF2-40B4-BE49-F238E27FC236}">
                <a16:creationId xmlns:a16="http://schemas.microsoft.com/office/drawing/2014/main" id="{189A2512-E227-5FCC-5B09-F71F5D1793D6}"/>
              </a:ext>
            </a:extLst>
          </p:cNvPr>
          <p:cNvSpPr txBox="1"/>
          <p:nvPr/>
        </p:nvSpPr>
        <p:spPr>
          <a:xfrm>
            <a:off x="8490703" y="2731228"/>
            <a:ext cx="3935113"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600" dirty="0">
                <a:solidFill>
                  <a:srgbClr val="C00000"/>
                </a:solidFill>
                <a:latin typeface="+mn-ea"/>
                <a:ea typeface="+mn-ea"/>
              </a:rPr>
              <a:t>不直接操作底层云资源</a:t>
            </a:r>
            <a:endParaRPr lang="en-US" altLang="zh-CN" sz="1600" dirty="0">
              <a:solidFill>
                <a:srgbClr val="C00000"/>
              </a:solidFill>
              <a:latin typeface="+mn-ea"/>
              <a:ea typeface="+mn-ea"/>
            </a:endParaRPr>
          </a:p>
          <a:p>
            <a:r>
              <a:rPr lang="zh-CN" altLang="en-US" sz="1600" dirty="0">
                <a:solidFill>
                  <a:srgbClr val="C00000"/>
                </a:solidFill>
                <a:latin typeface="+mn-ea"/>
                <a:ea typeface="+mn-ea"/>
              </a:rPr>
              <a:t>低风险的进行一些运维操作</a:t>
            </a:r>
          </a:p>
        </p:txBody>
      </p:sp>
    </p:spTree>
    <p:extLst>
      <p:ext uri="{BB962C8B-B14F-4D97-AF65-F5344CB8AC3E}">
        <p14:creationId xmlns:p14="http://schemas.microsoft.com/office/powerpoint/2010/main" val="281422317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2</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 </a:t>
            </a:r>
            <a:r>
              <a:rPr lang="en-US" altLang="zh-CN" sz="2400" dirty="0"/>
              <a:t>-</a:t>
            </a:r>
            <a:r>
              <a:rPr lang="zh-CN" altLang="en-US" sz="2400" dirty="0"/>
              <a:t> 背景</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2.1</a:t>
            </a:r>
            <a:endParaRPr kumimoji="1" lang="zh-CN" altLang="en-US" sz="1400" b="0" dirty="0">
              <a:solidFill>
                <a:srgbClr val="FFFFFF"/>
              </a:solidFill>
              <a:latin typeface="+mj-lt"/>
              <a:ea typeface="Helvetica Neue Medium"/>
              <a:cs typeface="Helvetica Neue Medium"/>
              <a:sym typeface="Helvetica Neue Medium"/>
            </a:endParaRPr>
          </a:p>
        </p:txBody>
      </p:sp>
      <p:sp>
        <p:nvSpPr>
          <p:cNvPr id="84" name="标题一">
            <a:extLst>
              <a:ext uri="{FF2B5EF4-FFF2-40B4-BE49-F238E27FC236}">
                <a16:creationId xmlns:a16="http://schemas.microsoft.com/office/drawing/2014/main" id="{43B44BE4-368F-2A47-A0CC-E9012BC63AE0}"/>
              </a:ext>
            </a:extLst>
          </p:cNvPr>
          <p:cNvSpPr txBox="1"/>
          <p:nvPr/>
        </p:nvSpPr>
        <p:spPr>
          <a:xfrm>
            <a:off x="1057343" y="4011503"/>
            <a:ext cx="10077312" cy="1189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defTabSz="457200">
              <a:defRPr sz="4000" b="0">
                <a:solidFill>
                  <a:schemeClr val="accent1">
                    <a:hueOff val="848127"/>
                    <a:lumOff val="-2947"/>
                  </a:schemeClr>
                </a:solidFill>
                <a:latin typeface="+mn-lt"/>
                <a:ea typeface="+mn-ea"/>
                <a:cs typeface="+mn-cs"/>
                <a:sym typeface="腾讯体 W7"/>
              </a:defRPr>
            </a:lvl1pPr>
          </a:lstStyle>
          <a:p>
            <a:pPr algn="ctr">
              <a:lnSpc>
                <a:spcPct val="150000"/>
              </a:lnSpc>
            </a:pPr>
            <a:r>
              <a:rPr lang="zh-CN" altLang="en-US" sz="2800" dirty="0">
                <a:solidFill>
                  <a:schemeClr val="tx1"/>
                </a:solidFill>
              </a:rPr>
              <a:t>应用上云</a:t>
            </a:r>
            <a:r>
              <a:rPr lang="zh-CN" altLang="en-US" sz="2000" dirty="0">
                <a:solidFill>
                  <a:schemeClr val="tx1"/>
                </a:solidFill>
              </a:rPr>
              <a:t> </a:t>
            </a:r>
            <a:r>
              <a:rPr lang="zh-CN" altLang="en-US" sz="2400" dirty="0">
                <a:solidFill>
                  <a:schemeClr val="tx1"/>
                </a:solidFill>
              </a:rPr>
              <a:t>是企业降本增效的大趋势</a:t>
            </a:r>
          </a:p>
          <a:p>
            <a:pPr algn="ctr">
              <a:lnSpc>
                <a:spcPct val="150000"/>
              </a:lnSpc>
            </a:pPr>
            <a:r>
              <a:rPr lang="zh-CN" altLang="en-US" sz="2400" dirty="0">
                <a:solidFill>
                  <a:srgbClr val="C00000"/>
                </a:solidFill>
              </a:rPr>
              <a:t>而云上应用软件的部署和管理却充满挑战</a:t>
            </a:r>
          </a:p>
        </p:txBody>
      </p:sp>
      <p:sp>
        <p:nvSpPr>
          <p:cNvPr id="3" name="矩形 2">
            <a:extLst>
              <a:ext uri="{FF2B5EF4-FFF2-40B4-BE49-F238E27FC236}">
                <a16:creationId xmlns:a16="http://schemas.microsoft.com/office/drawing/2014/main" id="{939C0036-06CB-9D41-A18D-47892102C480}"/>
              </a:ext>
            </a:extLst>
          </p:cNvPr>
          <p:cNvSpPr/>
          <p:nvPr/>
        </p:nvSpPr>
        <p:spPr>
          <a:xfrm>
            <a:off x="5770430" y="3275112"/>
            <a:ext cx="651140" cy="307777"/>
          </a:xfrm>
          <a:prstGeom prst="rect">
            <a:avLst/>
          </a:prstGeom>
        </p:spPr>
        <p:txBody>
          <a:bodyPr wrap="none">
            <a:spAutoFit/>
          </a:bodyPr>
          <a:lstStyle/>
          <a:p>
            <a:r>
              <a:rPr lang="en-US" altLang="zh-CN" sz="1400" dirty="0">
                <a:solidFill>
                  <a:schemeClr val="bg1"/>
                </a:solidFill>
                <a:latin typeface="TencentSans W7" panose="020C04030202040F0204" pitchFamily="34" charset="-122"/>
                <a:ea typeface="TencentSans W7" panose="020C04030202040F0204" pitchFamily="34" charset="-122"/>
              </a:rPr>
              <a:t>Mock</a:t>
            </a:r>
            <a:endParaRPr lang="zh-CN" altLang="en-US" dirty="0"/>
          </a:p>
        </p:txBody>
      </p:sp>
      <p:pic>
        <p:nvPicPr>
          <p:cNvPr id="8" name="图形 7">
            <a:extLst>
              <a:ext uri="{FF2B5EF4-FFF2-40B4-BE49-F238E27FC236}">
                <a16:creationId xmlns:a16="http://schemas.microsoft.com/office/drawing/2014/main" id="{236E9CE2-411F-1EB1-28B6-C08B2D3833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4821" y="1953424"/>
            <a:ext cx="2342356" cy="1629465"/>
          </a:xfrm>
          <a:prstGeom prst="rect">
            <a:avLst/>
          </a:prstGeom>
        </p:spPr>
      </p:pic>
    </p:spTree>
    <p:extLst>
      <p:ext uri="{BB962C8B-B14F-4D97-AF65-F5344CB8AC3E}">
        <p14:creationId xmlns:p14="http://schemas.microsoft.com/office/powerpoint/2010/main" val="12553042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文本框 61">
            <a:extLst>
              <a:ext uri="{FF2B5EF4-FFF2-40B4-BE49-F238E27FC236}">
                <a16:creationId xmlns:a16="http://schemas.microsoft.com/office/drawing/2014/main" id="{38D308DF-2B7E-2D69-3C0E-D171F7F5050A}"/>
              </a:ext>
            </a:extLst>
          </p:cNvPr>
          <p:cNvSpPr txBox="1"/>
          <p:nvPr/>
        </p:nvSpPr>
        <p:spPr>
          <a:xfrm>
            <a:off x="7839133" y="4297864"/>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en-US" altLang="zh-CN" sz="1400" dirty="0">
                <a:solidFill>
                  <a:schemeClr val="tx1">
                    <a:lumMod val="75000"/>
                    <a:lumOff val="25000"/>
                  </a:schemeClr>
                </a:solidFill>
                <a:latin typeface="TencentSans W7" panose="020C04030202040F0204" pitchFamily="34" charset="-122"/>
                <a:ea typeface="TencentSans W7" panose="020C04030202040F0204" pitchFamily="34" charset="-122"/>
              </a:rPr>
              <a:t>API</a:t>
            </a:r>
            <a:endPar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29</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4" name="图形 3">
            <a:extLst>
              <a:ext uri="{FF2B5EF4-FFF2-40B4-BE49-F238E27FC236}">
                <a16:creationId xmlns:a16="http://schemas.microsoft.com/office/drawing/2014/main" id="{8CD8036D-B1DF-E2DD-A3AC-FEB1556A35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8359" y="1686798"/>
            <a:ext cx="343952" cy="343952"/>
          </a:xfrm>
          <a:prstGeom prst="rect">
            <a:avLst/>
          </a:prstGeom>
        </p:spPr>
      </p:pic>
      <p:sp>
        <p:nvSpPr>
          <p:cNvPr id="6" name="矩形 5">
            <a:extLst>
              <a:ext uri="{FF2B5EF4-FFF2-40B4-BE49-F238E27FC236}">
                <a16:creationId xmlns:a16="http://schemas.microsoft.com/office/drawing/2014/main" id="{96124CEE-DC2B-886B-E684-25499776ED4E}"/>
              </a:ext>
            </a:extLst>
          </p:cNvPr>
          <p:cNvSpPr/>
          <p:nvPr/>
        </p:nvSpPr>
        <p:spPr>
          <a:xfrm>
            <a:off x="5957483" y="1535215"/>
            <a:ext cx="5249044" cy="969478"/>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0B12F15D-0BBD-0223-4937-BDD20F626EE8}"/>
              </a:ext>
            </a:extLst>
          </p:cNvPr>
          <p:cNvSpPr/>
          <p:nvPr/>
        </p:nvSpPr>
        <p:spPr>
          <a:xfrm>
            <a:off x="6089227" y="1677020"/>
            <a:ext cx="1877055" cy="540775"/>
          </a:xfrm>
          <a:prstGeom prst="rect">
            <a:avLst/>
          </a:prstGeom>
          <a:solidFill>
            <a:srgbClr val="EBECF1"/>
          </a:solidFill>
          <a:ln w="12700">
            <a:miter lim="400000"/>
          </a:ln>
        </p:spPr>
        <p:txBody>
          <a:bodyPr lIns="50800" tIns="50800" rIns="50800" bIns="50800" rtlCol="0" anchor="ctr"/>
          <a:lstStyle/>
          <a:p>
            <a:r>
              <a:rPr kumimoji="1" lang="zh-CN" altLang="en-US" sz="1400" b="0" dirty="0">
                <a:solidFill>
                  <a:schemeClr val="bg1">
                    <a:lumMod val="65000"/>
                  </a:schemeClr>
                </a:solidFill>
                <a:latin typeface="+mj-ea"/>
                <a:ea typeface="+mj-ea"/>
                <a:cs typeface="Helvetica Neue Medium"/>
                <a:sym typeface="Helvetica Neue Medium"/>
              </a:rPr>
              <a:t>应用页面</a:t>
            </a:r>
          </a:p>
        </p:txBody>
      </p:sp>
      <p:sp>
        <p:nvSpPr>
          <p:cNvPr id="10" name="矩形 9">
            <a:extLst>
              <a:ext uri="{FF2B5EF4-FFF2-40B4-BE49-F238E27FC236}">
                <a16:creationId xmlns:a16="http://schemas.microsoft.com/office/drawing/2014/main" id="{0722DB4C-1228-3B4C-A399-976588C43397}"/>
              </a:ext>
            </a:extLst>
          </p:cNvPr>
          <p:cNvSpPr/>
          <p:nvPr/>
        </p:nvSpPr>
        <p:spPr>
          <a:xfrm>
            <a:off x="9101661" y="1677020"/>
            <a:ext cx="1877055" cy="540775"/>
          </a:xfrm>
          <a:prstGeom prst="rect">
            <a:avLst/>
          </a:prstGeom>
          <a:solidFill>
            <a:srgbClr val="EBECF1"/>
          </a:solidFill>
          <a:ln w="12700">
            <a:miter lim="400000"/>
          </a:ln>
        </p:spPr>
        <p:txBody>
          <a:bodyPr lIns="50800" tIns="50800" rIns="50800" bIns="50800" rtlCol="0" anchor="ctr"/>
          <a:lstStyle/>
          <a:p>
            <a:r>
              <a:rPr kumimoji="1" lang="zh-CN" altLang="en-US" sz="1400" b="0" dirty="0">
                <a:solidFill>
                  <a:schemeClr val="bg1">
                    <a:lumMod val="65000"/>
                  </a:schemeClr>
                </a:solidFill>
                <a:latin typeface="+mj-ea"/>
                <a:ea typeface="+mj-ea"/>
                <a:cs typeface="Helvetica Neue Medium"/>
                <a:sym typeface="Helvetica Neue Medium"/>
              </a:rPr>
              <a:t>应用后台服务</a:t>
            </a:r>
          </a:p>
        </p:txBody>
      </p:sp>
      <p:cxnSp>
        <p:nvCxnSpPr>
          <p:cNvPr id="26" name="直线箭头连接符 25">
            <a:extLst>
              <a:ext uri="{FF2B5EF4-FFF2-40B4-BE49-F238E27FC236}">
                <a16:creationId xmlns:a16="http://schemas.microsoft.com/office/drawing/2014/main" id="{223500B2-D9C9-D439-8DA2-93F72FAEFB75}"/>
              </a:ext>
            </a:extLst>
          </p:cNvPr>
          <p:cNvCxnSpPr>
            <a:cxnSpLocks/>
          </p:cNvCxnSpPr>
          <p:nvPr/>
        </p:nvCxnSpPr>
        <p:spPr>
          <a:xfrm>
            <a:off x="5040122" y="1945992"/>
            <a:ext cx="917361" cy="0"/>
          </a:xfrm>
          <a:prstGeom prst="straightConnector1">
            <a:avLst/>
          </a:prstGeom>
          <a:noFill/>
          <a:ln w="38100" cap="flat">
            <a:solidFill>
              <a:schemeClr val="bg1">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直线箭头连接符 29">
            <a:extLst>
              <a:ext uri="{FF2B5EF4-FFF2-40B4-BE49-F238E27FC236}">
                <a16:creationId xmlns:a16="http://schemas.microsoft.com/office/drawing/2014/main" id="{34924EEF-2134-E310-2089-0F4556CDFF70}"/>
              </a:ext>
            </a:extLst>
          </p:cNvPr>
          <p:cNvCxnSpPr>
            <a:cxnSpLocks/>
            <a:endCxn id="10" idx="1"/>
          </p:cNvCxnSpPr>
          <p:nvPr/>
        </p:nvCxnSpPr>
        <p:spPr>
          <a:xfrm>
            <a:off x="7966282" y="1945992"/>
            <a:ext cx="1135379" cy="1416"/>
          </a:xfrm>
          <a:prstGeom prst="straightConnector1">
            <a:avLst/>
          </a:prstGeom>
          <a:noFill/>
          <a:ln w="38100" cap="flat">
            <a:solidFill>
              <a:schemeClr val="bg1">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文本框 38">
            <a:extLst>
              <a:ext uri="{FF2B5EF4-FFF2-40B4-BE49-F238E27FC236}">
                <a16:creationId xmlns:a16="http://schemas.microsoft.com/office/drawing/2014/main" id="{E7046626-E4E8-FD76-C4D6-2E2E6C741CD2}"/>
              </a:ext>
            </a:extLst>
          </p:cNvPr>
          <p:cNvSpPr txBox="1"/>
          <p:nvPr/>
        </p:nvSpPr>
        <p:spPr>
          <a:xfrm>
            <a:off x="457239" y="1652327"/>
            <a:ext cx="3063340" cy="502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000" dirty="0">
                <a:solidFill>
                  <a:schemeClr val="bg1">
                    <a:lumMod val="65000"/>
                  </a:schemeClr>
                </a:solidFill>
                <a:latin typeface="+mn-ea"/>
                <a:ea typeface="+mn-ea"/>
                <a:cs typeface="+mn-cs"/>
              </a:rPr>
              <a:t>独立应用</a:t>
            </a:r>
            <a:endParaRPr lang="en-US" altLang="zh-CN" sz="2000" dirty="0">
              <a:solidFill>
                <a:schemeClr val="bg1">
                  <a:lumMod val="65000"/>
                </a:schemeClr>
              </a:solidFill>
              <a:latin typeface="+mn-ea"/>
              <a:ea typeface="+mn-ea"/>
              <a:cs typeface="+mn-cs"/>
            </a:endParaRPr>
          </a:p>
        </p:txBody>
      </p:sp>
      <p:sp>
        <p:nvSpPr>
          <p:cNvPr id="58" name="文本框 57">
            <a:extLst>
              <a:ext uri="{FF2B5EF4-FFF2-40B4-BE49-F238E27FC236}">
                <a16:creationId xmlns:a16="http://schemas.microsoft.com/office/drawing/2014/main" id="{956D1F3D-8B64-6BF5-64DC-70010132FD9C}"/>
              </a:ext>
            </a:extLst>
          </p:cNvPr>
          <p:cNvSpPr txBox="1"/>
          <p:nvPr/>
        </p:nvSpPr>
        <p:spPr>
          <a:xfrm>
            <a:off x="4112655" y="2118226"/>
            <a:ext cx="105536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200" dirty="0">
                <a:solidFill>
                  <a:schemeClr val="bg1">
                    <a:lumMod val="65000"/>
                  </a:schemeClr>
                </a:solidFill>
                <a:latin typeface="+mn-ea"/>
                <a:ea typeface="+mn-ea"/>
                <a:cs typeface="+mn-cs"/>
              </a:rPr>
              <a:t>应用账号</a:t>
            </a:r>
            <a:endParaRPr lang="en-US" altLang="zh-CN" sz="1200" dirty="0">
              <a:solidFill>
                <a:schemeClr val="bg1">
                  <a:lumMod val="65000"/>
                </a:schemeClr>
              </a:solidFill>
              <a:latin typeface="+mn-ea"/>
              <a:ea typeface="+mn-ea"/>
              <a:cs typeface="+mn-cs"/>
            </a:endParaRPr>
          </a:p>
        </p:txBody>
      </p:sp>
      <p:sp>
        <p:nvSpPr>
          <p:cNvPr id="66" name="文本框 65">
            <a:extLst>
              <a:ext uri="{FF2B5EF4-FFF2-40B4-BE49-F238E27FC236}">
                <a16:creationId xmlns:a16="http://schemas.microsoft.com/office/drawing/2014/main" id="{72FFF172-AA89-FEB3-6BDE-B967A94E46FC}"/>
              </a:ext>
            </a:extLst>
          </p:cNvPr>
          <p:cNvSpPr txBox="1"/>
          <p:nvPr/>
        </p:nvSpPr>
        <p:spPr>
          <a:xfrm>
            <a:off x="2988127" y="553898"/>
            <a:ext cx="6444462" cy="584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400" dirty="0">
                <a:solidFill>
                  <a:schemeClr val="tx1"/>
                </a:solidFill>
                <a:latin typeface="+mn-ea"/>
                <a:ea typeface="+mn-ea"/>
                <a:cs typeface="+mn-cs"/>
              </a:rPr>
              <a:t>除常规的应用独立运行模式外提供集成模式</a:t>
            </a:r>
            <a:endParaRPr lang="en-US" altLang="zh-CN" sz="2400" dirty="0">
              <a:solidFill>
                <a:schemeClr val="tx1"/>
              </a:solidFill>
              <a:latin typeface="+mn-ea"/>
              <a:ea typeface="+mn-ea"/>
              <a:cs typeface="+mn-cs"/>
            </a:endParaRPr>
          </a:p>
        </p:txBody>
      </p:sp>
      <p:sp>
        <p:nvSpPr>
          <p:cNvPr id="7" name="文本框 6">
            <a:extLst>
              <a:ext uri="{FF2B5EF4-FFF2-40B4-BE49-F238E27FC236}">
                <a16:creationId xmlns:a16="http://schemas.microsoft.com/office/drawing/2014/main" id="{EF190251-EE13-7D3A-142D-007C4026FDAF}"/>
              </a:ext>
            </a:extLst>
          </p:cNvPr>
          <p:cNvSpPr txBox="1"/>
          <p:nvPr/>
        </p:nvSpPr>
        <p:spPr>
          <a:xfrm>
            <a:off x="8013784" y="2166461"/>
            <a:ext cx="1114081" cy="338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200" dirty="0">
                <a:solidFill>
                  <a:schemeClr val="bg1">
                    <a:lumMod val="65000"/>
                  </a:schemeClr>
                </a:solidFill>
                <a:latin typeface="+mn-ea"/>
                <a:ea typeface="+mn-ea"/>
                <a:cs typeface="+mn-cs"/>
              </a:rPr>
              <a:t>用户 </a:t>
            </a:r>
            <a:r>
              <a:rPr lang="en-US" altLang="zh-CN" sz="1200" dirty="0">
                <a:solidFill>
                  <a:schemeClr val="bg1">
                    <a:lumMod val="65000"/>
                  </a:schemeClr>
                </a:solidFill>
                <a:latin typeface="+mn-ea"/>
                <a:ea typeface="+mn-ea"/>
                <a:cs typeface="+mn-cs"/>
              </a:rPr>
              <a:t>VPC</a:t>
            </a:r>
          </a:p>
        </p:txBody>
      </p:sp>
      <p:sp>
        <p:nvSpPr>
          <p:cNvPr id="53" name="矩形 52">
            <a:extLst>
              <a:ext uri="{FF2B5EF4-FFF2-40B4-BE49-F238E27FC236}">
                <a16:creationId xmlns:a16="http://schemas.microsoft.com/office/drawing/2014/main" id="{57F9525E-8747-DD08-56B7-099E37330337}"/>
              </a:ext>
            </a:extLst>
          </p:cNvPr>
          <p:cNvSpPr/>
          <p:nvPr/>
        </p:nvSpPr>
        <p:spPr>
          <a:xfrm>
            <a:off x="5968512" y="4208387"/>
            <a:ext cx="2308889" cy="1337865"/>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55" name="矩形 54">
            <a:extLst>
              <a:ext uri="{FF2B5EF4-FFF2-40B4-BE49-F238E27FC236}">
                <a16:creationId xmlns:a16="http://schemas.microsoft.com/office/drawing/2014/main" id="{D3C25B58-F782-517D-4503-BA1B63C03758}"/>
              </a:ext>
            </a:extLst>
          </p:cNvPr>
          <p:cNvSpPr/>
          <p:nvPr/>
        </p:nvSpPr>
        <p:spPr>
          <a:xfrm>
            <a:off x="6184213" y="4405577"/>
            <a:ext cx="1875600" cy="540775"/>
          </a:xfrm>
          <a:prstGeom prst="rect">
            <a:avLst/>
          </a:prstGeom>
          <a:solidFill>
            <a:srgbClr val="0060FF"/>
          </a:solidFill>
          <a:ln w="12700">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腾讯云控制台</a:t>
            </a:r>
          </a:p>
        </p:txBody>
      </p:sp>
      <p:sp>
        <p:nvSpPr>
          <p:cNvPr id="59" name="矩形 58">
            <a:extLst>
              <a:ext uri="{FF2B5EF4-FFF2-40B4-BE49-F238E27FC236}">
                <a16:creationId xmlns:a16="http://schemas.microsoft.com/office/drawing/2014/main" id="{81FF50EA-7300-3983-870F-425A90FD2C29}"/>
              </a:ext>
            </a:extLst>
          </p:cNvPr>
          <p:cNvSpPr/>
          <p:nvPr/>
        </p:nvSpPr>
        <p:spPr>
          <a:xfrm>
            <a:off x="8908667" y="4208387"/>
            <a:ext cx="2308889" cy="1337868"/>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pic>
        <p:nvPicPr>
          <p:cNvPr id="60" name="图形 59">
            <a:extLst>
              <a:ext uri="{FF2B5EF4-FFF2-40B4-BE49-F238E27FC236}">
                <a16:creationId xmlns:a16="http://schemas.microsoft.com/office/drawing/2014/main" id="{FB9BEC50-0FD6-6366-9247-9267C15007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8863" y="4209402"/>
            <a:ext cx="523678" cy="523678"/>
          </a:xfrm>
          <a:prstGeom prst="rect">
            <a:avLst/>
          </a:prstGeom>
        </p:spPr>
      </p:pic>
      <p:cxnSp>
        <p:nvCxnSpPr>
          <p:cNvPr id="61" name="直线箭头连接符 60">
            <a:extLst>
              <a:ext uri="{FF2B5EF4-FFF2-40B4-BE49-F238E27FC236}">
                <a16:creationId xmlns:a16="http://schemas.microsoft.com/office/drawing/2014/main" id="{A5F4363A-53CF-431D-08C6-E5C56A8297C0}"/>
              </a:ext>
            </a:extLst>
          </p:cNvPr>
          <p:cNvCxnSpPr>
            <a:cxnSpLocks/>
          </p:cNvCxnSpPr>
          <p:nvPr/>
        </p:nvCxnSpPr>
        <p:spPr>
          <a:xfrm>
            <a:off x="5051151" y="4695100"/>
            <a:ext cx="976906"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2" name="直线箭头连接符 61">
            <a:extLst>
              <a:ext uri="{FF2B5EF4-FFF2-40B4-BE49-F238E27FC236}">
                <a16:creationId xmlns:a16="http://schemas.microsoft.com/office/drawing/2014/main" id="{6BE02B0E-456C-8437-7A5F-E79ACFAA5BDA}"/>
              </a:ext>
            </a:extLst>
          </p:cNvPr>
          <p:cNvCxnSpPr>
            <a:cxnSpLocks/>
            <a:endCxn id="64" idx="1"/>
          </p:cNvCxnSpPr>
          <p:nvPr/>
        </p:nvCxnSpPr>
        <p:spPr>
          <a:xfrm>
            <a:off x="8057761" y="4692477"/>
            <a:ext cx="1066822" cy="1"/>
          </a:xfrm>
          <a:prstGeom prst="straightConnector1">
            <a:avLst/>
          </a:prstGeom>
          <a:noFill/>
          <a:ln w="38100" cap="flat">
            <a:solidFill>
              <a:srgbClr val="0060FF"/>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sp>
        <p:nvSpPr>
          <p:cNvPr id="63" name="文本框 62">
            <a:extLst>
              <a:ext uri="{FF2B5EF4-FFF2-40B4-BE49-F238E27FC236}">
                <a16:creationId xmlns:a16="http://schemas.microsoft.com/office/drawing/2014/main" id="{00A26CE6-24A0-FB74-7FB9-5F892E07E498}"/>
              </a:ext>
            </a:extLst>
          </p:cNvPr>
          <p:cNvSpPr txBox="1"/>
          <p:nvPr/>
        </p:nvSpPr>
        <p:spPr>
          <a:xfrm>
            <a:off x="3970776" y="4821124"/>
            <a:ext cx="125985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600" dirty="0">
                <a:solidFill>
                  <a:schemeClr val="tx1">
                    <a:lumMod val="75000"/>
                    <a:lumOff val="25000"/>
                  </a:schemeClr>
                </a:solidFill>
                <a:latin typeface="+mn-ea"/>
                <a:ea typeface="+mn-ea"/>
                <a:cs typeface="+mn-cs"/>
              </a:rPr>
              <a:t>腾讯云账号</a:t>
            </a:r>
            <a:endParaRPr lang="en-US" altLang="zh-CN" sz="1600" dirty="0">
              <a:solidFill>
                <a:schemeClr val="tx1">
                  <a:lumMod val="75000"/>
                  <a:lumOff val="25000"/>
                </a:schemeClr>
              </a:solidFill>
              <a:latin typeface="+mn-ea"/>
              <a:ea typeface="+mn-ea"/>
              <a:cs typeface="+mn-cs"/>
            </a:endParaRPr>
          </a:p>
        </p:txBody>
      </p:sp>
      <p:sp>
        <p:nvSpPr>
          <p:cNvPr id="64" name="矩形 63">
            <a:extLst>
              <a:ext uri="{FF2B5EF4-FFF2-40B4-BE49-F238E27FC236}">
                <a16:creationId xmlns:a16="http://schemas.microsoft.com/office/drawing/2014/main" id="{432810EA-FC31-C16F-707E-C2D668159BFB}"/>
              </a:ext>
            </a:extLst>
          </p:cNvPr>
          <p:cNvSpPr/>
          <p:nvPr/>
        </p:nvSpPr>
        <p:spPr>
          <a:xfrm>
            <a:off x="9124583" y="4422090"/>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应用后台服务</a:t>
            </a:r>
          </a:p>
        </p:txBody>
      </p:sp>
      <p:sp>
        <p:nvSpPr>
          <p:cNvPr id="65" name="文本框 64">
            <a:extLst>
              <a:ext uri="{FF2B5EF4-FFF2-40B4-BE49-F238E27FC236}">
                <a16:creationId xmlns:a16="http://schemas.microsoft.com/office/drawing/2014/main" id="{CC030098-E367-660D-A5CC-F47A3D89091A}"/>
              </a:ext>
            </a:extLst>
          </p:cNvPr>
          <p:cNvSpPr txBox="1"/>
          <p:nvPr/>
        </p:nvSpPr>
        <p:spPr>
          <a:xfrm>
            <a:off x="9505342" y="5070578"/>
            <a:ext cx="1114081"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用户 </a:t>
            </a:r>
            <a:r>
              <a:rPr lang="en-US" altLang="zh-CN" sz="1600" dirty="0">
                <a:solidFill>
                  <a:schemeClr val="bg1">
                    <a:lumMod val="50000"/>
                  </a:schemeClr>
                </a:solidFill>
                <a:latin typeface="+mn-ea"/>
                <a:ea typeface="+mn-ea"/>
                <a:cs typeface="+mn-cs"/>
              </a:rPr>
              <a:t>VPC</a:t>
            </a:r>
          </a:p>
        </p:txBody>
      </p:sp>
      <p:sp>
        <p:nvSpPr>
          <p:cNvPr id="67" name="文本框 66">
            <a:extLst>
              <a:ext uri="{FF2B5EF4-FFF2-40B4-BE49-F238E27FC236}">
                <a16:creationId xmlns:a16="http://schemas.microsoft.com/office/drawing/2014/main" id="{495EFD64-4756-B5AD-F8E7-2084C1808379}"/>
              </a:ext>
            </a:extLst>
          </p:cNvPr>
          <p:cNvSpPr txBox="1"/>
          <p:nvPr/>
        </p:nvSpPr>
        <p:spPr>
          <a:xfrm>
            <a:off x="6421358" y="5070578"/>
            <a:ext cx="1401310"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腾讯云 </a:t>
            </a:r>
            <a:r>
              <a:rPr lang="en-US" altLang="zh-CN" sz="1600" dirty="0">
                <a:solidFill>
                  <a:schemeClr val="bg1">
                    <a:lumMod val="50000"/>
                  </a:schemeClr>
                </a:solidFill>
                <a:latin typeface="+mn-ea"/>
                <a:ea typeface="+mn-ea"/>
                <a:cs typeface="+mn-cs"/>
              </a:rPr>
              <a:t>VPC</a:t>
            </a:r>
          </a:p>
        </p:txBody>
      </p:sp>
      <p:sp>
        <p:nvSpPr>
          <p:cNvPr id="68" name="文本框 67">
            <a:extLst>
              <a:ext uri="{FF2B5EF4-FFF2-40B4-BE49-F238E27FC236}">
                <a16:creationId xmlns:a16="http://schemas.microsoft.com/office/drawing/2014/main" id="{D2AE38B4-BAFE-8E00-2F5C-39E6CB1B0A11}"/>
              </a:ext>
            </a:extLst>
          </p:cNvPr>
          <p:cNvSpPr txBox="1"/>
          <p:nvPr/>
        </p:nvSpPr>
        <p:spPr>
          <a:xfrm>
            <a:off x="4033827" y="5124053"/>
            <a:ext cx="112985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400" dirty="0">
                <a:solidFill>
                  <a:srgbClr val="0060FF"/>
                </a:solidFill>
                <a:latin typeface="+mn-ea"/>
                <a:ea typeface="+mn-ea"/>
                <a:cs typeface="+mn-cs"/>
              </a:rPr>
              <a:t>支持 </a:t>
            </a:r>
            <a:r>
              <a:rPr lang="en-US" altLang="zh-CN" sz="1400" dirty="0">
                <a:solidFill>
                  <a:srgbClr val="0060FF"/>
                </a:solidFill>
                <a:latin typeface="+mn-ea"/>
                <a:ea typeface="+mn-ea"/>
                <a:cs typeface="+mn-cs"/>
              </a:rPr>
              <a:t>CAM</a:t>
            </a:r>
            <a:r>
              <a:rPr lang="zh-CN" altLang="en-US" sz="1400" dirty="0">
                <a:solidFill>
                  <a:srgbClr val="0060FF"/>
                </a:solidFill>
                <a:latin typeface="+mn-ea"/>
                <a:ea typeface="+mn-ea"/>
                <a:cs typeface="+mn-cs"/>
              </a:rPr>
              <a:t> </a:t>
            </a:r>
            <a:endParaRPr lang="en-US" altLang="zh-CN" sz="1400" dirty="0">
              <a:solidFill>
                <a:srgbClr val="0060FF"/>
              </a:solidFill>
              <a:latin typeface="+mn-ea"/>
              <a:ea typeface="+mn-ea"/>
              <a:cs typeface="+mn-cs"/>
            </a:endParaRPr>
          </a:p>
          <a:p>
            <a:pPr marL="0" marR="0" indent="0" defTabSz="825500" rtl="0" fontAlgn="auto" latinLnBrk="0" hangingPunct="0">
              <a:spcBef>
                <a:spcPts val="0"/>
              </a:spcBef>
              <a:spcAft>
                <a:spcPts val="0"/>
              </a:spcAft>
              <a:buClrTx/>
              <a:buSzTx/>
              <a:buFontTx/>
              <a:buNone/>
              <a:tabLst/>
            </a:pPr>
            <a:r>
              <a:rPr lang="zh-CN" altLang="en-US" sz="1400" dirty="0">
                <a:solidFill>
                  <a:srgbClr val="0060FF"/>
                </a:solidFill>
                <a:latin typeface="+mn-ea"/>
                <a:ea typeface="+mn-ea"/>
                <a:cs typeface="+mn-cs"/>
              </a:rPr>
              <a:t>权限体系</a:t>
            </a:r>
            <a:endParaRPr lang="en-US" altLang="zh-CN" sz="1400" dirty="0">
              <a:solidFill>
                <a:srgbClr val="0060FF"/>
              </a:solidFill>
              <a:latin typeface="+mn-ea"/>
              <a:ea typeface="+mn-ea"/>
              <a:cs typeface="+mn-cs"/>
            </a:endParaRPr>
          </a:p>
        </p:txBody>
      </p:sp>
      <p:sp>
        <p:nvSpPr>
          <p:cNvPr id="69" name="矩形 68">
            <a:extLst>
              <a:ext uri="{FF2B5EF4-FFF2-40B4-BE49-F238E27FC236}">
                <a16:creationId xmlns:a16="http://schemas.microsoft.com/office/drawing/2014/main" id="{39BA5131-9B82-34B2-9DB6-5D9BAB147A03}"/>
              </a:ext>
            </a:extLst>
          </p:cNvPr>
          <p:cNvSpPr/>
          <p:nvPr/>
        </p:nvSpPr>
        <p:spPr>
          <a:xfrm>
            <a:off x="9106477" y="3440895"/>
            <a:ext cx="1877055"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应用前端页面</a:t>
            </a:r>
          </a:p>
        </p:txBody>
      </p:sp>
      <p:cxnSp>
        <p:nvCxnSpPr>
          <p:cNvPr id="70" name="直线箭头连接符 69">
            <a:extLst>
              <a:ext uri="{FF2B5EF4-FFF2-40B4-BE49-F238E27FC236}">
                <a16:creationId xmlns:a16="http://schemas.microsoft.com/office/drawing/2014/main" id="{0BF7DE4F-0DDD-9E17-8F53-11FEC94A78A9}"/>
              </a:ext>
            </a:extLst>
          </p:cNvPr>
          <p:cNvCxnSpPr>
            <a:cxnSpLocks/>
            <a:stCxn id="69" idx="1"/>
          </p:cNvCxnSpPr>
          <p:nvPr/>
        </p:nvCxnSpPr>
        <p:spPr>
          <a:xfrm flipH="1">
            <a:off x="7102685" y="3711283"/>
            <a:ext cx="2003792" cy="0"/>
          </a:xfrm>
          <a:prstGeom prst="straightConnector1">
            <a:avLst/>
          </a:prstGeom>
          <a:noFill/>
          <a:ln w="38100" cap="flat">
            <a:solidFill>
              <a:srgbClr val="0060FF"/>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
        <p:nvSpPr>
          <p:cNvPr id="71" name="文本框 70">
            <a:extLst>
              <a:ext uri="{FF2B5EF4-FFF2-40B4-BE49-F238E27FC236}">
                <a16:creationId xmlns:a16="http://schemas.microsoft.com/office/drawing/2014/main" id="{B4DE0593-4656-128B-D5E2-822ADABD038B}"/>
              </a:ext>
            </a:extLst>
          </p:cNvPr>
          <p:cNvSpPr txBox="1"/>
          <p:nvPr/>
        </p:nvSpPr>
        <p:spPr>
          <a:xfrm>
            <a:off x="7713171" y="3318358"/>
            <a:ext cx="878001" cy="379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400" dirty="0">
                <a:solidFill>
                  <a:schemeClr val="tx1">
                    <a:lumMod val="85000"/>
                    <a:lumOff val="15000"/>
                  </a:schemeClr>
                </a:solidFill>
                <a:latin typeface="+mn-ea"/>
                <a:ea typeface="+mn-ea"/>
                <a:cs typeface="+mn-cs"/>
              </a:rPr>
              <a:t>集成</a:t>
            </a:r>
            <a:endParaRPr lang="en-US" altLang="zh-CN" sz="1400" dirty="0">
              <a:solidFill>
                <a:schemeClr val="tx1">
                  <a:lumMod val="85000"/>
                  <a:lumOff val="15000"/>
                </a:schemeClr>
              </a:solidFill>
              <a:latin typeface="+mn-ea"/>
              <a:ea typeface="+mn-ea"/>
              <a:cs typeface="+mn-cs"/>
            </a:endParaRPr>
          </a:p>
        </p:txBody>
      </p:sp>
      <p:cxnSp>
        <p:nvCxnSpPr>
          <p:cNvPr id="72" name="直线箭头连接符 71">
            <a:extLst>
              <a:ext uri="{FF2B5EF4-FFF2-40B4-BE49-F238E27FC236}">
                <a16:creationId xmlns:a16="http://schemas.microsoft.com/office/drawing/2014/main" id="{B8A81853-054D-DECF-6BD2-5DAD49C62DE0}"/>
              </a:ext>
            </a:extLst>
          </p:cNvPr>
          <p:cNvCxnSpPr>
            <a:cxnSpLocks/>
          </p:cNvCxnSpPr>
          <p:nvPr/>
        </p:nvCxnSpPr>
        <p:spPr>
          <a:xfrm>
            <a:off x="7122957" y="3711283"/>
            <a:ext cx="0" cy="679427"/>
          </a:xfrm>
          <a:prstGeom prst="straightConnector1">
            <a:avLst/>
          </a:prstGeom>
          <a:noFill/>
          <a:ln w="38100" cap="flat">
            <a:solidFill>
              <a:srgbClr val="0060FF"/>
            </a:solidFill>
            <a:prstDash val="solid"/>
            <a:miter lim="400000"/>
            <a:tailEnd type="none"/>
          </a:ln>
          <a:effectLst/>
          <a:sp3d/>
        </p:spPr>
        <p:style>
          <a:lnRef idx="0">
            <a:scrgbClr r="0" g="0" b="0"/>
          </a:lnRef>
          <a:fillRef idx="0">
            <a:scrgbClr r="0" g="0" b="0"/>
          </a:fillRef>
          <a:effectRef idx="0">
            <a:scrgbClr r="0" g="0" b="0"/>
          </a:effectRef>
          <a:fontRef idx="none"/>
        </p:style>
      </p:cxnSp>
      <p:sp>
        <p:nvSpPr>
          <p:cNvPr id="74" name="文本框 73">
            <a:extLst>
              <a:ext uri="{FF2B5EF4-FFF2-40B4-BE49-F238E27FC236}">
                <a16:creationId xmlns:a16="http://schemas.microsoft.com/office/drawing/2014/main" id="{EF8D794D-AFF3-5393-FE37-C3049524CA0D}"/>
              </a:ext>
            </a:extLst>
          </p:cNvPr>
          <p:cNvSpPr txBox="1"/>
          <p:nvPr/>
        </p:nvSpPr>
        <p:spPr>
          <a:xfrm>
            <a:off x="457239" y="3602889"/>
            <a:ext cx="3063340" cy="502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000" dirty="0">
                <a:solidFill>
                  <a:srgbClr val="0060FF"/>
                </a:solidFill>
                <a:latin typeface="+mn-ea"/>
                <a:ea typeface="+mn-ea"/>
                <a:cs typeface="+mn-cs"/>
              </a:rPr>
              <a:t>集成模式</a:t>
            </a:r>
            <a:endParaRPr lang="en-US" altLang="zh-CN" sz="2000" dirty="0">
              <a:solidFill>
                <a:srgbClr val="0060FF"/>
              </a:solidFill>
              <a:latin typeface="+mn-ea"/>
              <a:ea typeface="+mn-ea"/>
              <a:cs typeface="+mn-cs"/>
            </a:endParaRPr>
          </a:p>
        </p:txBody>
      </p:sp>
      <p:cxnSp>
        <p:nvCxnSpPr>
          <p:cNvPr id="75" name="直线连接符 74">
            <a:extLst>
              <a:ext uri="{FF2B5EF4-FFF2-40B4-BE49-F238E27FC236}">
                <a16:creationId xmlns:a16="http://schemas.microsoft.com/office/drawing/2014/main" id="{615A6CC2-58A4-F0D6-E83C-EF344E3BC827}"/>
              </a:ext>
            </a:extLst>
          </p:cNvPr>
          <p:cNvCxnSpPr>
            <a:cxnSpLocks/>
          </p:cNvCxnSpPr>
          <p:nvPr/>
        </p:nvCxnSpPr>
        <p:spPr>
          <a:xfrm>
            <a:off x="457239" y="2885487"/>
            <a:ext cx="11506239" cy="0"/>
          </a:xfrm>
          <a:prstGeom prst="line">
            <a:avLst/>
          </a:prstGeom>
          <a:noFill/>
          <a:ln w="19050" cap="flat">
            <a:solidFill>
              <a:schemeClr val="bg1">
                <a:lumMod val="65000"/>
              </a:schemeClr>
            </a:solidFill>
            <a:prstDash val="sysDash"/>
            <a:miter lim="400000"/>
          </a:ln>
          <a:effectLst/>
          <a:sp3d/>
        </p:spPr>
        <p:style>
          <a:lnRef idx="0">
            <a:scrgbClr r="0" g="0" b="0"/>
          </a:lnRef>
          <a:fillRef idx="0">
            <a:scrgbClr r="0" g="0" b="0"/>
          </a:fillRef>
          <a:effectRef idx="0">
            <a:scrgbClr r="0" g="0" b="0"/>
          </a:effectRef>
          <a:fontRef idx="none"/>
        </p:style>
      </p:cxnSp>
      <p:sp>
        <p:nvSpPr>
          <p:cNvPr id="85" name="文本框 84">
            <a:extLst>
              <a:ext uri="{FF2B5EF4-FFF2-40B4-BE49-F238E27FC236}">
                <a16:creationId xmlns:a16="http://schemas.microsoft.com/office/drawing/2014/main" id="{4C547D54-C850-FD79-6000-C1549154BFE3}"/>
              </a:ext>
            </a:extLst>
          </p:cNvPr>
          <p:cNvSpPr txBox="1"/>
          <p:nvPr/>
        </p:nvSpPr>
        <p:spPr>
          <a:xfrm>
            <a:off x="429475" y="4314592"/>
            <a:ext cx="3288719" cy="1600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indent="-285750" algn="l" defTabSz="825500" rtl="0" fontAlgn="auto" latinLnBrk="0" hangingPunct="0">
              <a:spcBef>
                <a:spcPts val="0"/>
              </a:spcBef>
              <a:spcAft>
                <a:spcPts val="0"/>
              </a:spcAft>
              <a:buClrTx/>
              <a:buSzTx/>
              <a:buFontTx/>
              <a:buChar char="-"/>
              <a:tabLst/>
            </a:pPr>
            <a:r>
              <a:rPr lang="zh-CN" altLang="en-US" sz="1400" dirty="0">
                <a:solidFill>
                  <a:schemeClr val="tx1">
                    <a:lumMod val="75000"/>
                    <a:lumOff val="25000"/>
                  </a:schemeClr>
                </a:solidFill>
                <a:latin typeface="+mn-ea"/>
                <a:ea typeface="+mn-ea"/>
                <a:cs typeface="+mn-cs"/>
              </a:rPr>
              <a:t>应用提供运维页面场景（供有权限的运维人员调整应用云资源配置）</a:t>
            </a:r>
            <a:endParaRPr lang="en-US" altLang="zh-CN" sz="1400" dirty="0">
              <a:solidFill>
                <a:schemeClr val="tx1">
                  <a:lumMod val="75000"/>
                  <a:lumOff val="25000"/>
                </a:schemeClr>
              </a:solidFill>
              <a:latin typeface="+mn-ea"/>
              <a:ea typeface="+mn-ea"/>
              <a:cs typeface="+mn-cs"/>
            </a:endParaRPr>
          </a:p>
          <a:p>
            <a:pPr marL="285750" marR="0" indent="-285750" algn="l" defTabSz="825500" rtl="0" fontAlgn="auto" latinLnBrk="0" hangingPunct="0">
              <a:spcBef>
                <a:spcPts val="0"/>
              </a:spcBef>
              <a:spcAft>
                <a:spcPts val="0"/>
              </a:spcAft>
              <a:buClrTx/>
              <a:buSzTx/>
              <a:buFontTx/>
              <a:buChar char="-"/>
              <a:tabLst/>
            </a:pPr>
            <a:endParaRPr lang="en-US" altLang="zh-CN" sz="1400" dirty="0">
              <a:solidFill>
                <a:schemeClr val="tx1">
                  <a:lumMod val="65000"/>
                  <a:lumOff val="35000"/>
                </a:schemeClr>
              </a:solidFill>
              <a:latin typeface="+mn-ea"/>
              <a:ea typeface="+mn-ea"/>
              <a:cs typeface="+mn-cs"/>
            </a:endParaRPr>
          </a:p>
          <a:p>
            <a:pPr marL="285750" indent="-285750" algn="l" defTabSz="825500">
              <a:buFontTx/>
              <a:buChar char="-"/>
            </a:pPr>
            <a:r>
              <a:rPr lang="zh-CN" altLang="en-US" sz="1400" dirty="0">
                <a:solidFill>
                  <a:schemeClr val="bg1">
                    <a:lumMod val="50000"/>
                  </a:schemeClr>
                </a:solidFill>
                <a:latin typeface="+mn-ea"/>
                <a:ea typeface="+mn-ea"/>
                <a:cs typeface="+mn-cs"/>
              </a:rPr>
              <a:t>自身没有账号鉴权体系的应用（可使用腾讯云 </a:t>
            </a:r>
            <a:r>
              <a:rPr lang="en-US" altLang="zh-CN" sz="1400" dirty="0">
                <a:solidFill>
                  <a:schemeClr val="bg1">
                    <a:lumMod val="50000"/>
                  </a:schemeClr>
                </a:solidFill>
                <a:latin typeface="+mn-ea"/>
                <a:ea typeface="+mn-ea"/>
                <a:cs typeface="+mn-cs"/>
              </a:rPr>
              <a:t>CAM</a:t>
            </a:r>
            <a:r>
              <a:rPr lang="zh-CN" altLang="en-US" sz="1400" dirty="0">
                <a:solidFill>
                  <a:schemeClr val="bg1">
                    <a:lumMod val="50000"/>
                  </a:schemeClr>
                </a:solidFill>
                <a:latin typeface="+mn-ea"/>
                <a:ea typeface="+mn-ea"/>
                <a:cs typeface="+mn-cs"/>
              </a:rPr>
              <a:t> 子账号管理）</a:t>
            </a:r>
            <a:br>
              <a:rPr lang="en-US" altLang="zh-CN" sz="1400" dirty="0">
                <a:solidFill>
                  <a:schemeClr val="bg1">
                    <a:lumMod val="50000"/>
                  </a:schemeClr>
                </a:solidFill>
                <a:latin typeface="+mn-ea"/>
                <a:ea typeface="+mn-ea"/>
                <a:cs typeface="+mn-cs"/>
              </a:rPr>
            </a:br>
            <a:endParaRPr lang="en-US" altLang="zh-CN" sz="1400" dirty="0">
              <a:solidFill>
                <a:schemeClr val="bg1">
                  <a:lumMod val="50000"/>
                </a:schemeClr>
              </a:solidFill>
              <a:latin typeface="+mn-ea"/>
              <a:ea typeface="+mn-ea"/>
              <a:cs typeface="+mn-cs"/>
            </a:endParaRPr>
          </a:p>
          <a:p>
            <a:pPr marL="285750" marR="0" indent="-285750" algn="l" defTabSz="825500" rtl="0" fontAlgn="auto" latinLnBrk="0" hangingPunct="0">
              <a:spcBef>
                <a:spcPts val="0"/>
              </a:spcBef>
              <a:spcAft>
                <a:spcPts val="0"/>
              </a:spcAft>
              <a:buClrTx/>
              <a:buSzTx/>
              <a:buFontTx/>
              <a:buChar char="-"/>
              <a:tabLst/>
            </a:pPr>
            <a:endParaRPr lang="en-US" altLang="zh-CN" sz="1400" dirty="0">
              <a:solidFill>
                <a:schemeClr val="tx1">
                  <a:lumMod val="65000"/>
                  <a:lumOff val="35000"/>
                </a:schemeClr>
              </a:solidFill>
              <a:latin typeface="+mn-ea"/>
              <a:ea typeface="+mn-ea"/>
              <a:cs typeface="+mn-cs"/>
            </a:endParaRPr>
          </a:p>
        </p:txBody>
      </p:sp>
    </p:spTree>
    <p:extLst>
      <p:ext uri="{BB962C8B-B14F-4D97-AF65-F5344CB8AC3E}">
        <p14:creationId xmlns:p14="http://schemas.microsoft.com/office/powerpoint/2010/main" val="18611772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1E45ACCA-82C1-7098-D831-3B14DEAA0661}"/>
              </a:ext>
            </a:extLst>
          </p:cNvPr>
          <p:cNvSpPr/>
          <p:nvPr/>
        </p:nvSpPr>
        <p:spPr>
          <a:xfrm>
            <a:off x="1480457" y="2013857"/>
            <a:ext cx="5413193" cy="1415143"/>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30</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grpSp>
        <p:nvGrpSpPr>
          <p:cNvPr id="6" name="组合 5">
            <a:extLst>
              <a:ext uri="{FF2B5EF4-FFF2-40B4-BE49-F238E27FC236}">
                <a16:creationId xmlns:a16="http://schemas.microsoft.com/office/drawing/2014/main" id="{77DABF98-B921-81B9-E07D-902BAD937E23}"/>
              </a:ext>
            </a:extLst>
          </p:cNvPr>
          <p:cNvGrpSpPr/>
          <p:nvPr/>
        </p:nvGrpSpPr>
        <p:grpSpPr>
          <a:xfrm>
            <a:off x="1612212" y="4383524"/>
            <a:ext cx="1585815" cy="1084023"/>
            <a:chOff x="8739172" y="4573821"/>
            <a:chExt cx="1585815" cy="1084023"/>
          </a:xfrm>
        </p:grpSpPr>
        <p:pic>
          <p:nvPicPr>
            <p:cNvPr id="7" name="图形 6">
              <a:extLst>
                <a:ext uri="{FF2B5EF4-FFF2-40B4-BE49-F238E27FC236}">
                  <a16:creationId xmlns:a16="http://schemas.microsoft.com/office/drawing/2014/main" id="{CC51A131-9C11-77B4-9F5A-FF763CB5E6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0241" y="4573821"/>
              <a:ext cx="523678" cy="523678"/>
            </a:xfrm>
            <a:prstGeom prst="rect">
              <a:avLst/>
            </a:prstGeom>
          </p:spPr>
        </p:pic>
        <p:sp>
          <p:nvSpPr>
            <p:cNvPr id="8" name="文本框 61">
              <a:extLst>
                <a:ext uri="{FF2B5EF4-FFF2-40B4-BE49-F238E27FC236}">
                  <a16:creationId xmlns:a16="http://schemas.microsoft.com/office/drawing/2014/main" id="{355FE644-D83E-7E7F-09F0-8B2D790E3A42}"/>
                </a:ext>
              </a:extLst>
            </p:cNvPr>
            <p:cNvSpPr txBox="1"/>
            <p:nvPr/>
          </p:nvSpPr>
          <p:spPr>
            <a:xfrm>
              <a:off x="8739172" y="5157037"/>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chemeClr val="bg1">
                      <a:lumMod val="75000"/>
                    </a:schemeClr>
                  </a:solidFill>
                  <a:latin typeface="TencentSans W7" panose="020C04030202040F0204" pitchFamily="34" charset="-122"/>
                  <a:ea typeface="TencentSans W7" panose="020C04030202040F0204" pitchFamily="34" charset="-122"/>
                </a:rPr>
                <a:t>服务商</a:t>
              </a:r>
            </a:p>
          </p:txBody>
        </p:sp>
      </p:grpSp>
      <p:pic>
        <p:nvPicPr>
          <p:cNvPr id="9" name="图形 8">
            <a:extLst>
              <a:ext uri="{FF2B5EF4-FFF2-40B4-BE49-F238E27FC236}">
                <a16:creationId xmlns:a16="http://schemas.microsoft.com/office/drawing/2014/main" id="{7595EB05-4CF9-E986-E775-1711238B93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1935" y="4383524"/>
            <a:ext cx="523678" cy="523678"/>
          </a:xfrm>
          <a:prstGeom prst="rect">
            <a:avLst/>
          </a:prstGeom>
        </p:spPr>
      </p:pic>
      <p:sp>
        <p:nvSpPr>
          <p:cNvPr id="10" name="文本框 61">
            <a:extLst>
              <a:ext uri="{FF2B5EF4-FFF2-40B4-BE49-F238E27FC236}">
                <a16:creationId xmlns:a16="http://schemas.microsoft.com/office/drawing/2014/main" id="{9856AC15-AC75-D331-22AE-D28657CB4D0C}"/>
              </a:ext>
            </a:extLst>
          </p:cNvPr>
          <p:cNvSpPr txBox="1"/>
          <p:nvPr/>
        </p:nvSpPr>
        <p:spPr>
          <a:xfrm>
            <a:off x="5307835" y="4966740"/>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应用服务</a:t>
            </a:r>
          </a:p>
        </p:txBody>
      </p:sp>
      <p:sp>
        <p:nvSpPr>
          <p:cNvPr id="12" name="文本框 61">
            <a:extLst>
              <a:ext uri="{FF2B5EF4-FFF2-40B4-BE49-F238E27FC236}">
                <a16:creationId xmlns:a16="http://schemas.microsoft.com/office/drawing/2014/main" id="{0E5E2B66-DEF2-42E3-6477-AB55950C31B1}"/>
              </a:ext>
            </a:extLst>
          </p:cNvPr>
          <p:cNvSpPr txBox="1"/>
          <p:nvPr/>
        </p:nvSpPr>
        <p:spPr>
          <a:xfrm>
            <a:off x="9000427" y="4967966"/>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云资源</a:t>
            </a:r>
          </a:p>
        </p:txBody>
      </p:sp>
      <p:pic>
        <p:nvPicPr>
          <p:cNvPr id="13" name="图形 12">
            <a:extLst>
              <a:ext uri="{FF2B5EF4-FFF2-40B4-BE49-F238E27FC236}">
                <a16:creationId xmlns:a16="http://schemas.microsoft.com/office/drawing/2014/main" id="{1B895302-D8D4-3905-FE8E-99C3650738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1495" y="4383524"/>
            <a:ext cx="523678" cy="523678"/>
          </a:xfrm>
          <a:prstGeom prst="rect">
            <a:avLst/>
          </a:prstGeom>
        </p:spPr>
      </p:pic>
      <p:cxnSp>
        <p:nvCxnSpPr>
          <p:cNvPr id="15" name="直线箭头连接符 14">
            <a:extLst>
              <a:ext uri="{FF2B5EF4-FFF2-40B4-BE49-F238E27FC236}">
                <a16:creationId xmlns:a16="http://schemas.microsoft.com/office/drawing/2014/main" id="{6DC5BFD8-E7EC-55C4-D8F5-14DCEBD49315}"/>
              </a:ext>
            </a:extLst>
          </p:cNvPr>
          <p:cNvCxnSpPr/>
          <p:nvPr/>
        </p:nvCxnSpPr>
        <p:spPr>
          <a:xfrm>
            <a:off x="3198027" y="5084663"/>
            <a:ext cx="1947765" cy="0"/>
          </a:xfrm>
          <a:prstGeom prst="straightConnector1">
            <a:avLst/>
          </a:prstGeom>
          <a:noFill/>
          <a:ln w="38100" cap="flat">
            <a:solidFill>
              <a:schemeClr val="bg1">
                <a:lumMod val="75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cxnSp>
        <p:nvCxnSpPr>
          <p:cNvPr id="16" name="直线箭头连接符 15">
            <a:extLst>
              <a:ext uri="{FF2B5EF4-FFF2-40B4-BE49-F238E27FC236}">
                <a16:creationId xmlns:a16="http://schemas.microsoft.com/office/drawing/2014/main" id="{A0D92203-A1F5-21B8-9AA1-FF3B6B04B6E0}"/>
              </a:ext>
            </a:extLst>
          </p:cNvPr>
          <p:cNvCxnSpPr/>
          <p:nvPr/>
        </p:nvCxnSpPr>
        <p:spPr>
          <a:xfrm>
            <a:off x="7052662" y="5084663"/>
            <a:ext cx="1947765" cy="0"/>
          </a:xfrm>
          <a:prstGeom prst="straightConnector1">
            <a:avLst/>
          </a:prstGeom>
          <a:noFill/>
          <a:ln w="38100" cap="flat">
            <a:solidFill>
              <a:schemeClr val="bg1">
                <a:lumMod val="50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sp>
        <p:nvSpPr>
          <p:cNvPr id="17" name="文本框 61">
            <a:extLst>
              <a:ext uri="{FF2B5EF4-FFF2-40B4-BE49-F238E27FC236}">
                <a16:creationId xmlns:a16="http://schemas.microsoft.com/office/drawing/2014/main" id="{E83CAB58-5BC3-EC70-80EF-390D951D4FC6}"/>
              </a:ext>
            </a:extLst>
          </p:cNvPr>
          <p:cNvSpPr txBox="1"/>
          <p:nvPr/>
        </p:nvSpPr>
        <p:spPr>
          <a:xfrm>
            <a:off x="3379002" y="4564515"/>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75000"/>
                  </a:schemeClr>
                </a:solidFill>
                <a:latin typeface="TencentSans W7" panose="020C04030202040F0204" pitchFamily="34" charset="-122"/>
                <a:ea typeface="TencentSans W7" panose="020C04030202040F0204" pitchFamily="34" charset="-122"/>
              </a:rPr>
              <a:t>应用 </a:t>
            </a:r>
            <a:r>
              <a:rPr lang="en-US" altLang="zh-CN" sz="1800" dirty="0">
                <a:solidFill>
                  <a:schemeClr val="bg1">
                    <a:lumMod val="75000"/>
                  </a:schemeClr>
                </a:solidFill>
                <a:latin typeface="TencentSans W7" panose="020C04030202040F0204" pitchFamily="34" charset="-122"/>
                <a:ea typeface="TencentSans W7" panose="020C04030202040F0204" pitchFamily="34" charset="-122"/>
              </a:rPr>
              <a:t>API</a:t>
            </a:r>
            <a:endParaRPr lang="zh-CN" altLang="en-US" sz="1800" dirty="0">
              <a:solidFill>
                <a:schemeClr val="bg1">
                  <a:lumMod val="75000"/>
                </a:schemeClr>
              </a:solidFill>
              <a:latin typeface="TencentSans W7" panose="020C04030202040F0204" pitchFamily="34" charset="-122"/>
              <a:ea typeface="TencentSans W7" panose="020C04030202040F0204" pitchFamily="34" charset="-122"/>
            </a:endParaRPr>
          </a:p>
        </p:txBody>
      </p:sp>
      <p:sp>
        <p:nvSpPr>
          <p:cNvPr id="18" name="文本框 61">
            <a:extLst>
              <a:ext uri="{FF2B5EF4-FFF2-40B4-BE49-F238E27FC236}">
                <a16:creationId xmlns:a16="http://schemas.microsoft.com/office/drawing/2014/main" id="{95AA3DDA-A2B9-BF64-30CD-7ECC97C41966}"/>
              </a:ext>
            </a:extLst>
          </p:cNvPr>
          <p:cNvSpPr txBox="1"/>
          <p:nvPr/>
        </p:nvSpPr>
        <p:spPr>
          <a:xfrm>
            <a:off x="7233636" y="4546394"/>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rPr>
              <a:t>云 </a:t>
            </a:r>
            <a:r>
              <a:rPr lang="en-US" altLang="zh-CN" sz="1800" dirty="0">
                <a:solidFill>
                  <a:schemeClr val="tx1">
                    <a:lumMod val="65000"/>
                    <a:lumOff val="35000"/>
                  </a:schemeClr>
                </a:solidFill>
                <a:latin typeface="TencentSans W7" panose="020C04030202040F0204" pitchFamily="34" charset="-122"/>
                <a:ea typeface="TencentSans W7" panose="020C04030202040F0204" pitchFamily="34" charset="-122"/>
              </a:rPr>
              <a:t>API</a:t>
            </a:r>
            <a:endPar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endParaRPr>
          </a:p>
        </p:txBody>
      </p:sp>
      <p:sp>
        <p:nvSpPr>
          <p:cNvPr id="11" name="文本框 10">
            <a:extLst>
              <a:ext uri="{FF2B5EF4-FFF2-40B4-BE49-F238E27FC236}">
                <a16:creationId xmlns:a16="http://schemas.microsoft.com/office/drawing/2014/main" id="{A1359045-5165-EAC3-2A88-5B568BCCBEDC}"/>
              </a:ext>
            </a:extLst>
          </p:cNvPr>
          <p:cNvSpPr txBox="1"/>
          <p:nvPr/>
        </p:nvSpPr>
        <p:spPr>
          <a:xfrm>
            <a:off x="2939831" y="989117"/>
            <a:ext cx="6851563"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400" dirty="0">
                <a:solidFill>
                  <a:schemeClr val="tx1">
                    <a:lumMod val="85000"/>
                    <a:lumOff val="15000"/>
                  </a:schemeClr>
                </a:solidFill>
                <a:latin typeface="+mn-ea"/>
                <a:ea typeface="+mn-ea"/>
              </a:rPr>
              <a:t>运维场景的调用链路</a:t>
            </a:r>
            <a:endParaRPr lang="zh-CN" altLang="en-US" sz="2400" dirty="0">
              <a:solidFill>
                <a:schemeClr val="tx1">
                  <a:lumMod val="50000"/>
                  <a:lumOff val="50000"/>
                </a:schemeClr>
              </a:solidFill>
              <a:latin typeface="+mn-ea"/>
              <a:ea typeface="+mn-ea"/>
            </a:endParaRPr>
          </a:p>
        </p:txBody>
      </p:sp>
      <p:grpSp>
        <p:nvGrpSpPr>
          <p:cNvPr id="14" name="组合 13">
            <a:extLst>
              <a:ext uri="{FF2B5EF4-FFF2-40B4-BE49-F238E27FC236}">
                <a16:creationId xmlns:a16="http://schemas.microsoft.com/office/drawing/2014/main" id="{18AA990C-72EB-278F-71BC-2F364F11CEC9}"/>
              </a:ext>
            </a:extLst>
          </p:cNvPr>
          <p:cNvGrpSpPr/>
          <p:nvPr/>
        </p:nvGrpSpPr>
        <p:grpSpPr>
          <a:xfrm>
            <a:off x="1612212" y="2248572"/>
            <a:ext cx="1585815" cy="1084023"/>
            <a:chOff x="8739172" y="4573821"/>
            <a:chExt cx="1585815" cy="1084023"/>
          </a:xfrm>
        </p:grpSpPr>
        <p:pic>
          <p:nvPicPr>
            <p:cNvPr id="19" name="图形 18">
              <a:extLst>
                <a:ext uri="{FF2B5EF4-FFF2-40B4-BE49-F238E27FC236}">
                  <a16:creationId xmlns:a16="http://schemas.microsoft.com/office/drawing/2014/main" id="{E39C9254-1317-5753-78BF-F2AF66BA9E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523678" cy="523678"/>
            </a:xfrm>
            <a:prstGeom prst="rect">
              <a:avLst/>
            </a:prstGeom>
          </p:spPr>
        </p:pic>
        <p:sp>
          <p:nvSpPr>
            <p:cNvPr id="20" name="文本框 61">
              <a:extLst>
                <a:ext uri="{FF2B5EF4-FFF2-40B4-BE49-F238E27FC236}">
                  <a16:creationId xmlns:a16="http://schemas.microsoft.com/office/drawing/2014/main" id="{27EA30A9-1251-D20B-BB31-359EA55B5551}"/>
                </a:ext>
              </a:extLst>
            </p:cNvPr>
            <p:cNvSpPr txBox="1"/>
            <p:nvPr/>
          </p:nvSpPr>
          <p:spPr>
            <a:xfrm>
              <a:off x="8739172" y="5157037"/>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用户</a:t>
              </a:r>
            </a:p>
          </p:txBody>
        </p:sp>
      </p:grpSp>
      <p:cxnSp>
        <p:nvCxnSpPr>
          <p:cNvPr id="21" name="直线箭头连接符 20">
            <a:extLst>
              <a:ext uri="{FF2B5EF4-FFF2-40B4-BE49-F238E27FC236}">
                <a16:creationId xmlns:a16="http://schemas.microsoft.com/office/drawing/2014/main" id="{E695FEEA-71AC-DC39-129C-D4F7E3E93D19}"/>
              </a:ext>
            </a:extLst>
          </p:cNvPr>
          <p:cNvCxnSpPr/>
          <p:nvPr/>
        </p:nvCxnSpPr>
        <p:spPr>
          <a:xfrm>
            <a:off x="3198027" y="2949711"/>
            <a:ext cx="1947765" cy="0"/>
          </a:xfrm>
          <a:prstGeom prst="straightConnector1">
            <a:avLst/>
          </a:prstGeom>
          <a:noFill/>
          <a:ln w="38100" cap="flat">
            <a:solidFill>
              <a:schemeClr val="bg1">
                <a:lumMod val="50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sp>
        <p:nvSpPr>
          <p:cNvPr id="23" name="文本框 61">
            <a:extLst>
              <a:ext uri="{FF2B5EF4-FFF2-40B4-BE49-F238E27FC236}">
                <a16:creationId xmlns:a16="http://schemas.microsoft.com/office/drawing/2014/main" id="{9F549869-5DB8-2A10-6183-DDA1E03AE8AE}"/>
              </a:ext>
            </a:extLst>
          </p:cNvPr>
          <p:cNvSpPr txBox="1"/>
          <p:nvPr/>
        </p:nvSpPr>
        <p:spPr>
          <a:xfrm>
            <a:off x="3379002" y="2419424"/>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rPr>
              <a:t>腾讯云控制台</a:t>
            </a:r>
          </a:p>
        </p:txBody>
      </p:sp>
      <p:pic>
        <p:nvPicPr>
          <p:cNvPr id="24" name="图形 23">
            <a:extLst>
              <a:ext uri="{FF2B5EF4-FFF2-40B4-BE49-F238E27FC236}">
                <a16:creationId xmlns:a16="http://schemas.microsoft.com/office/drawing/2014/main" id="{6E6F5996-C404-4192-0512-C4DA39BA0E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34955" y="2248572"/>
            <a:ext cx="523678" cy="523678"/>
          </a:xfrm>
          <a:prstGeom prst="rect">
            <a:avLst/>
          </a:prstGeom>
        </p:spPr>
      </p:pic>
      <p:sp>
        <p:nvSpPr>
          <p:cNvPr id="25" name="文本框 61">
            <a:extLst>
              <a:ext uri="{FF2B5EF4-FFF2-40B4-BE49-F238E27FC236}">
                <a16:creationId xmlns:a16="http://schemas.microsoft.com/office/drawing/2014/main" id="{625F4757-E191-2D3D-730E-A91C283DC9F2}"/>
              </a:ext>
            </a:extLst>
          </p:cNvPr>
          <p:cNvSpPr txBox="1"/>
          <p:nvPr/>
        </p:nvSpPr>
        <p:spPr>
          <a:xfrm>
            <a:off x="5201067" y="2760273"/>
            <a:ext cx="1743912"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运维页面</a:t>
            </a:r>
          </a:p>
        </p:txBody>
      </p:sp>
      <p:cxnSp>
        <p:nvCxnSpPr>
          <p:cNvPr id="26" name="直线箭头连接符 25">
            <a:extLst>
              <a:ext uri="{FF2B5EF4-FFF2-40B4-BE49-F238E27FC236}">
                <a16:creationId xmlns:a16="http://schemas.microsoft.com/office/drawing/2014/main" id="{7001AF66-617C-8EF8-612C-AC4F690FC1C6}"/>
              </a:ext>
            </a:extLst>
          </p:cNvPr>
          <p:cNvCxnSpPr>
            <a:cxnSpLocks/>
          </p:cNvCxnSpPr>
          <p:nvPr/>
        </p:nvCxnSpPr>
        <p:spPr>
          <a:xfrm>
            <a:off x="6073023" y="3332595"/>
            <a:ext cx="0" cy="946797"/>
          </a:xfrm>
          <a:prstGeom prst="straightConnector1">
            <a:avLst/>
          </a:prstGeom>
          <a:noFill/>
          <a:ln w="38100" cap="flat">
            <a:solidFill>
              <a:schemeClr val="bg1">
                <a:lumMod val="50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sp>
        <p:nvSpPr>
          <p:cNvPr id="28" name="文本框 61">
            <a:extLst>
              <a:ext uri="{FF2B5EF4-FFF2-40B4-BE49-F238E27FC236}">
                <a16:creationId xmlns:a16="http://schemas.microsoft.com/office/drawing/2014/main" id="{69110FBB-1794-D4DB-61E4-9DDEDB26EF7F}"/>
              </a:ext>
            </a:extLst>
          </p:cNvPr>
          <p:cNvSpPr txBox="1"/>
          <p:nvPr/>
        </p:nvSpPr>
        <p:spPr>
          <a:xfrm>
            <a:off x="5980210" y="3507641"/>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rPr>
              <a:t>应用 </a:t>
            </a:r>
            <a:r>
              <a:rPr lang="en-US" altLang="zh-CN" sz="1800" dirty="0">
                <a:solidFill>
                  <a:schemeClr val="tx1">
                    <a:lumMod val="65000"/>
                    <a:lumOff val="35000"/>
                  </a:schemeClr>
                </a:solidFill>
                <a:latin typeface="TencentSans W7" panose="020C04030202040F0204" pitchFamily="34" charset="-122"/>
                <a:ea typeface="TencentSans W7" panose="020C04030202040F0204" pitchFamily="34" charset="-122"/>
              </a:rPr>
              <a:t>API</a:t>
            </a:r>
            <a:endPar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endParaRPr>
          </a:p>
        </p:txBody>
      </p:sp>
    </p:spTree>
    <p:extLst>
      <p:ext uri="{BB962C8B-B14F-4D97-AF65-F5344CB8AC3E}">
        <p14:creationId xmlns:p14="http://schemas.microsoft.com/office/powerpoint/2010/main" val="334790975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31</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grpSp>
        <p:nvGrpSpPr>
          <p:cNvPr id="6" name="组合 5">
            <a:extLst>
              <a:ext uri="{FF2B5EF4-FFF2-40B4-BE49-F238E27FC236}">
                <a16:creationId xmlns:a16="http://schemas.microsoft.com/office/drawing/2014/main" id="{77DABF98-B921-81B9-E07D-902BAD937E23}"/>
              </a:ext>
            </a:extLst>
          </p:cNvPr>
          <p:cNvGrpSpPr/>
          <p:nvPr/>
        </p:nvGrpSpPr>
        <p:grpSpPr>
          <a:xfrm>
            <a:off x="1462979" y="3899414"/>
            <a:ext cx="1585815" cy="1084023"/>
            <a:chOff x="8739172" y="4573821"/>
            <a:chExt cx="1585815" cy="1084023"/>
          </a:xfrm>
        </p:grpSpPr>
        <p:pic>
          <p:nvPicPr>
            <p:cNvPr id="7" name="图形 6">
              <a:extLst>
                <a:ext uri="{FF2B5EF4-FFF2-40B4-BE49-F238E27FC236}">
                  <a16:creationId xmlns:a16="http://schemas.microsoft.com/office/drawing/2014/main" id="{CC51A131-9C11-77B4-9F5A-FF763CB5E6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0241" y="4573821"/>
              <a:ext cx="523678" cy="523678"/>
            </a:xfrm>
            <a:prstGeom prst="rect">
              <a:avLst/>
            </a:prstGeom>
          </p:spPr>
        </p:pic>
        <p:sp>
          <p:nvSpPr>
            <p:cNvPr id="8" name="文本框 61">
              <a:extLst>
                <a:ext uri="{FF2B5EF4-FFF2-40B4-BE49-F238E27FC236}">
                  <a16:creationId xmlns:a16="http://schemas.microsoft.com/office/drawing/2014/main" id="{355FE644-D83E-7E7F-09F0-8B2D790E3A42}"/>
                </a:ext>
              </a:extLst>
            </p:cNvPr>
            <p:cNvSpPr txBox="1"/>
            <p:nvPr/>
          </p:nvSpPr>
          <p:spPr>
            <a:xfrm>
              <a:off x="8739172" y="5157037"/>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F"/>
                  </a:solidFill>
                  <a:latin typeface="TencentSans W7" panose="020C04030202040F0204" pitchFamily="34" charset="-122"/>
                  <a:ea typeface="TencentSans W7" panose="020C04030202040F0204" pitchFamily="34" charset="-122"/>
                </a:rPr>
                <a:t>腾讯云账号</a:t>
              </a:r>
            </a:p>
          </p:txBody>
        </p:sp>
      </p:grpSp>
      <p:pic>
        <p:nvPicPr>
          <p:cNvPr id="9" name="图形 8">
            <a:extLst>
              <a:ext uri="{FF2B5EF4-FFF2-40B4-BE49-F238E27FC236}">
                <a16:creationId xmlns:a16="http://schemas.microsoft.com/office/drawing/2014/main" id="{7595EB05-4CF9-E986-E775-1711238B93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0254" y="3899414"/>
            <a:ext cx="523678" cy="523678"/>
          </a:xfrm>
          <a:prstGeom prst="rect">
            <a:avLst/>
          </a:prstGeom>
        </p:spPr>
      </p:pic>
      <p:sp>
        <p:nvSpPr>
          <p:cNvPr id="10" name="文本框 61">
            <a:extLst>
              <a:ext uri="{FF2B5EF4-FFF2-40B4-BE49-F238E27FC236}">
                <a16:creationId xmlns:a16="http://schemas.microsoft.com/office/drawing/2014/main" id="{9856AC15-AC75-D331-22AE-D28657CB4D0C}"/>
              </a:ext>
            </a:extLst>
          </p:cNvPr>
          <p:cNvSpPr txBox="1"/>
          <p:nvPr/>
        </p:nvSpPr>
        <p:spPr>
          <a:xfrm>
            <a:off x="5376154" y="4482630"/>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应用服务</a:t>
            </a:r>
          </a:p>
        </p:txBody>
      </p:sp>
      <p:sp>
        <p:nvSpPr>
          <p:cNvPr id="12" name="文本框 61">
            <a:extLst>
              <a:ext uri="{FF2B5EF4-FFF2-40B4-BE49-F238E27FC236}">
                <a16:creationId xmlns:a16="http://schemas.microsoft.com/office/drawing/2014/main" id="{0E5E2B66-DEF2-42E3-6477-AB55950C31B1}"/>
              </a:ext>
            </a:extLst>
          </p:cNvPr>
          <p:cNvSpPr txBox="1"/>
          <p:nvPr/>
        </p:nvSpPr>
        <p:spPr>
          <a:xfrm>
            <a:off x="9068746" y="4483856"/>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云资源</a:t>
            </a:r>
          </a:p>
        </p:txBody>
      </p:sp>
      <p:pic>
        <p:nvPicPr>
          <p:cNvPr id="13" name="图形 12">
            <a:extLst>
              <a:ext uri="{FF2B5EF4-FFF2-40B4-BE49-F238E27FC236}">
                <a16:creationId xmlns:a16="http://schemas.microsoft.com/office/drawing/2014/main" id="{1B895302-D8D4-3905-FE8E-99C3650738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814" y="3899414"/>
            <a:ext cx="523678" cy="523678"/>
          </a:xfrm>
          <a:prstGeom prst="rect">
            <a:avLst/>
          </a:prstGeom>
        </p:spPr>
      </p:pic>
      <p:cxnSp>
        <p:nvCxnSpPr>
          <p:cNvPr id="15" name="直线箭头连接符 14">
            <a:extLst>
              <a:ext uri="{FF2B5EF4-FFF2-40B4-BE49-F238E27FC236}">
                <a16:creationId xmlns:a16="http://schemas.microsoft.com/office/drawing/2014/main" id="{6DC5BFD8-E7EC-55C4-D8F5-14DCEBD49315}"/>
              </a:ext>
            </a:extLst>
          </p:cNvPr>
          <p:cNvCxnSpPr/>
          <p:nvPr/>
        </p:nvCxnSpPr>
        <p:spPr>
          <a:xfrm>
            <a:off x="3266346" y="4600553"/>
            <a:ext cx="1947765" cy="0"/>
          </a:xfrm>
          <a:prstGeom prst="straightConnector1">
            <a:avLst/>
          </a:prstGeom>
          <a:noFill/>
          <a:ln w="38100" cap="flat">
            <a:solidFill>
              <a:schemeClr val="bg1">
                <a:lumMod val="50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cxnSp>
        <p:nvCxnSpPr>
          <p:cNvPr id="16" name="直线箭头连接符 15">
            <a:extLst>
              <a:ext uri="{FF2B5EF4-FFF2-40B4-BE49-F238E27FC236}">
                <a16:creationId xmlns:a16="http://schemas.microsoft.com/office/drawing/2014/main" id="{A0D92203-A1F5-21B8-9AA1-FF3B6B04B6E0}"/>
              </a:ext>
            </a:extLst>
          </p:cNvPr>
          <p:cNvCxnSpPr/>
          <p:nvPr/>
        </p:nvCxnSpPr>
        <p:spPr>
          <a:xfrm>
            <a:off x="7120981" y="4600553"/>
            <a:ext cx="1947765" cy="0"/>
          </a:xfrm>
          <a:prstGeom prst="straightConnector1">
            <a:avLst/>
          </a:prstGeom>
          <a:noFill/>
          <a:ln w="38100" cap="flat">
            <a:solidFill>
              <a:schemeClr val="bg1">
                <a:lumMod val="50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sp>
        <p:nvSpPr>
          <p:cNvPr id="17" name="文本框 61">
            <a:extLst>
              <a:ext uri="{FF2B5EF4-FFF2-40B4-BE49-F238E27FC236}">
                <a16:creationId xmlns:a16="http://schemas.microsoft.com/office/drawing/2014/main" id="{E83CAB58-5BC3-EC70-80EF-390D951D4FC6}"/>
              </a:ext>
            </a:extLst>
          </p:cNvPr>
          <p:cNvSpPr txBox="1"/>
          <p:nvPr/>
        </p:nvSpPr>
        <p:spPr>
          <a:xfrm>
            <a:off x="3447321" y="4080405"/>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50000"/>
                  </a:schemeClr>
                </a:solidFill>
                <a:latin typeface="TencentSans W7" panose="020C04030202040F0204" pitchFamily="34" charset="-122"/>
                <a:ea typeface="TencentSans W7" panose="020C04030202040F0204" pitchFamily="34" charset="-122"/>
              </a:rPr>
              <a:t>应用 </a:t>
            </a:r>
            <a:r>
              <a:rPr lang="en-US" altLang="zh-CN" sz="1800" dirty="0">
                <a:solidFill>
                  <a:schemeClr val="bg1">
                    <a:lumMod val="50000"/>
                  </a:schemeClr>
                </a:solidFill>
                <a:latin typeface="TencentSans W7" panose="020C04030202040F0204" pitchFamily="34" charset="-122"/>
                <a:ea typeface="TencentSans W7" panose="020C04030202040F0204" pitchFamily="34" charset="-122"/>
              </a:rPr>
              <a:t>API</a:t>
            </a:r>
            <a:endParaRPr lang="zh-CN" altLang="en-US" sz="1800" dirty="0">
              <a:solidFill>
                <a:schemeClr val="bg1">
                  <a:lumMod val="50000"/>
                </a:schemeClr>
              </a:solidFill>
              <a:latin typeface="TencentSans W7" panose="020C04030202040F0204" pitchFamily="34" charset="-122"/>
              <a:ea typeface="TencentSans W7" panose="020C04030202040F0204" pitchFamily="34" charset="-122"/>
            </a:endParaRPr>
          </a:p>
        </p:txBody>
      </p:sp>
      <p:sp>
        <p:nvSpPr>
          <p:cNvPr id="18" name="文本框 61">
            <a:extLst>
              <a:ext uri="{FF2B5EF4-FFF2-40B4-BE49-F238E27FC236}">
                <a16:creationId xmlns:a16="http://schemas.microsoft.com/office/drawing/2014/main" id="{95AA3DDA-A2B9-BF64-30CD-7ECC97C41966}"/>
              </a:ext>
            </a:extLst>
          </p:cNvPr>
          <p:cNvSpPr txBox="1"/>
          <p:nvPr/>
        </p:nvSpPr>
        <p:spPr>
          <a:xfrm>
            <a:off x="7301955" y="4062284"/>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rPr>
              <a:t>云 </a:t>
            </a:r>
            <a:r>
              <a:rPr lang="en-US" altLang="zh-CN" sz="1800" dirty="0">
                <a:solidFill>
                  <a:schemeClr val="tx1">
                    <a:lumMod val="65000"/>
                    <a:lumOff val="35000"/>
                  </a:schemeClr>
                </a:solidFill>
                <a:latin typeface="TencentSans W7" panose="020C04030202040F0204" pitchFamily="34" charset="-122"/>
                <a:ea typeface="TencentSans W7" panose="020C04030202040F0204" pitchFamily="34" charset="-122"/>
              </a:rPr>
              <a:t>API</a:t>
            </a:r>
            <a:endPar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endParaRPr>
          </a:p>
        </p:txBody>
      </p:sp>
      <p:sp>
        <p:nvSpPr>
          <p:cNvPr id="4" name="矩形 3">
            <a:extLst>
              <a:ext uri="{FF2B5EF4-FFF2-40B4-BE49-F238E27FC236}">
                <a16:creationId xmlns:a16="http://schemas.microsoft.com/office/drawing/2014/main" id="{D28A1BF2-F253-C89D-34DE-78B0689F92CC}"/>
              </a:ext>
            </a:extLst>
          </p:cNvPr>
          <p:cNvSpPr/>
          <p:nvPr/>
        </p:nvSpPr>
        <p:spPr>
          <a:xfrm>
            <a:off x="3236714" y="1092224"/>
            <a:ext cx="5720160" cy="584134"/>
          </a:xfrm>
          <a:prstGeom prst="rect">
            <a:avLst/>
          </a:prstGeom>
        </p:spPr>
        <p:txBody>
          <a:bodyPr wrap="square">
            <a:spAutoFit/>
          </a:bodyPr>
          <a:lstStyle/>
          <a:p>
            <a:pPr defTabSz="825500">
              <a:lnSpc>
                <a:spcPct val="150000"/>
              </a:lnSpc>
            </a:pPr>
            <a:r>
              <a:rPr lang="zh-CN" altLang="en-US"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抽象一下</a:t>
            </a:r>
            <a:endParaRPr lang="en-US" altLang="zh-CN" sz="16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endParaRPr>
          </a:p>
        </p:txBody>
      </p:sp>
      <p:sp>
        <p:nvSpPr>
          <p:cNvPr id="19" name="文本框 18">
            <a:extLst>
              <a:ext uri="{FF2B5EF4-FFF2-40B4-BE49-F238E27FC236}">
                <a16:creationId xmlns:a16="http://schemas.microsoft.com/office/drawing/2014/main" id="{24D9B8BF-6D01-3135-8D5B-2D66C935920F}"/>
              </a:ext>
            </a:extLst>
          </p:cNvPr>
          <p:cNvSpPr txBox="1"/>
          <p:nvPr/>
        </p:nvSpPr>
        <p:spPr>
          <a:xfrm>
            <a:off x="3048794" y="1967369"/>
            <a:ext cx="6096000" cy="11588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825500">
              <a:lnSpc>
                <a:spcPct val="150000"/>
              </a:lnSpc>
            </a:pPr>
            <a:r>
              <a:rPr lang="zh-CN" altLang="en-US" sz="16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rPr>
              <a:t>用户使用腾讯云账号调用 </a:t>
            </a:r>
            <a:r>
              <a:rPr lang="en-US" altLang="zh-CN" sz="16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rPr>
              <a:t>API</a:t>
            </a:r>
          </a:p>
          <a:p>
            <a:pPr defTabSz="825500">
              <a:lnSpc>
                <a:spcPct val="150000"/>
              </a:lnSpc>
            </a:pPr>
            <a:r>
              <a:rPr lang="zh-CN" altLang="en-US" sz="16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rPr>
              <a:t>或</a:t>
            </a:r>
            <a:endParaRPr lang="en-US" altLang="zh-CN" sz="16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endParaRPr>
          </a:p>
          <a:p>
            <a:pPr defTabSz="825500">
              <a:lnSpc>
                <a:spcPct val="150000"/>
              </a:lnSpc>
            </a:pPr>
            <a:r>
              <a:rPr lang="zh-CN" altLang="en-US" sz="16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rPr>
              <a:t>授权开发商腾讯云账号调用 </a:t>
            </a:r>
            <a:r>
              <a:rPr lang="en-US" altLang="zh-CN" sz="16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rPr>
              <a:t>API</a:t>
            </a:r>
          </a:p>
        </p:txBody>
      </p:sp>
    </p:spTree>
    <p:extLst>
      <p:ext uri="{BB962C8B-B14F-4D97-AF65-F5344CB8AC3E}">
        <p14:creationId xmlns:p14="http://schemas.microsoft.com/office/powerpoint/2010/main" val="69180299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32</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grpSp>
        <p:nvGrpSpPr>
          <p:cNvPr id="6" name="组合 5">
            <a:extLst>
              <a:ext uri="{FF2B5EF4-FFF2-40B4-BE49-F238E27FC236}">
                <a16:creationId xmlns:a16="http://schemas.microsoft.com/office/drawing/2014/main" id="{77DABF98-B921-81B9-E07D-902BAD937E23}"/>
              </a:ext>
            </a:extLst>
          </p:cNvPr>
          <p:cNvGrpSpPr/>
          <p:nvPr/>
        </p:nvGrpSpPr>
        <p:grpSpPr>
          <a:xfrm>
            <a:off x="1437575" y="3248009"/>
            <a:ext cx="1585815" cy="1084023"/>
            <a:chOff x="8739172" y="4573821"/>
            <a:chExt cx="1585815" cy="1084023"/>
          </a:xfrm>
        </p:grpSpPr>
        <p:pic>
          <p:nvPicPr>
            <p:cNvPr id="7" name="图形 6">
              <a:extLst>
                <a:ext uri="{FF2B5EF4-FFF2-40B4-BE49-F238E27FC236}">
                  <a16:creationId xmlns:a16="http://schemas.microsoft.com/office/drawing/2014/main" id="{CC51A131-9C11-77B4-9F5A-FF763CB5E6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0241" y="4573821"/>
              <a:ext cx="523678" cy="523678"/>
            </a:xfrm>
            <a:prstGeom prst="rect">
              <a:avLst/>
            </a:prstGeom>
          </p:spPr>
        </p:pic>
        <p:sp>
          <p:nvSpPr>
            <p:cNvPr id="8" name="文本框 61">
              <a:extLst>
                <a:ext uri="{FF2B5EF4-FFF2-40B4-BE49-F238E27FC236}">
                  <a16:creationId xmlns:a16="http://schemas.microsoft.com/office/drawing/2014/main" id="{355FE644-D83E-7E7F-09F0-8B2D790E3A42}"/>
                </a:ext>
              </a:extLst>
            </p:cNvPr>
            <p:cNvSpPr txBox="1"/>
            <p:nvPr/>
          </p:nvSpPr>
          <p:spPr>
            <a:xfrm>
              <a:off x="8739172" y="5157037"/>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chemeClr val="bg1">
                      <a:lumMod val="85000"/>
                    </a:schemeClr>
                  </a:solidFill>
                  <a:latin typeface="TencentSans W7" panose="020C04030202040F0204" pitchFamily="34" charset="-122"/>
                  <a:ea typeface="TencentSans W7" panose="020C04030202040F0204" pitchFamily="34" charset="-122"/>
                </a:rPr>
                <a:t>腾讯云账号</a:t>
              </a:r>
            </a:p>
          </p:txBody>
        </p:sp>
      </p:grpSp>
      <p:pic>
        <p:nvPicPr>
          <p:cNvPr id="9" name="图形 8">
            <a:extLst>
              <a:ext uri="{FF2B5EF4-FFF2-40B4-BE49-F238E27FC236}">
                <a16:creationId xmlns:a16="http://schemas.microsoft.com/office/drawing/2014/main" id="{7595EB05-4CF9-E986-E775-1711238B93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6754" y="3248009"/>
            <a:ext cx="523678" cy="523678"/>
          </a:xfrm>
          <a:prstGeom prst="rect">
            <a:avLst/>
          </a:prstGeom>
        </p:spPr>
      </p:pic>
      <p:sp>
        <p:nvSpPr>
          <p:cNvPr id="10" name="文本框 61">
            <a:extLst>
              <a:ext uri="{FF2B5EF4-FFF2-40B4-BE49-F238E27FC236}">
                <a16:creationId xmlns:a16="http://schemas.microsoft.com/office/drawing/2014/main" id="{9856AC15-AC75-D331-22AE-D28657CB4D0C}"/>
              </a:ext>
            </a:extLst>
          </p:cNvPr>
          <p:cNvSpPr txBox="1"/>
          <p:nvPr/>
        </p:nvSpPr>
        <p:spPr>
          <a:xfrm>
            <a:off x="5352654" y="3831225"/>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应用服务</a:t>
            </a:r>
          </a:p>
        </p:txBody>
      </p:sp>
      <p:sp>
        <p:nvSpPr>
          <p:cNvPr id="12" name="文本框 61">
            <a:extLst>
              <a:ext uri="{FF2B5EF4-FFF2-40B4-BE49-F238E27FC236}">
                <a16:creationId xmlns:a16="http://schemas.microsoft.com/office/drawing/2014/main" id="{0E5E2B66-DEF2-42E3-6477-AB55950C31B1}"/>
              </a:ext>
            </a:extLst>
          </p:cNvPr>
          <p:cNvSpPr txBox="1"/>
          <p:nvPr/>
        </p:nvSpPr>
        <p:spPr>
          <a:xfrm>
            <a:off x="9045246" y="3832451"/>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云资源</a:t>
            </a:r>
          </a:p>
        </p:txBody>
      </p:sp>
      <p:pic>
        <p:nvPicPr>
          <p:cNvPr id="13" name="图形 12">
            <a:extLst>
              <a:ext uri="{FF2B5EF4-FFF2-40B4-BE49-F238E27FC236}">
                <a16:creationId xmlns:a16="http://schemas.microsoft.com/office/drawing/2014/main" id="{1B895302-D8D4-3905-FE8E-99C3650738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76314" y="3248009"/>
            <a:ext cx="523678" cy="523678"/>
          </a:xfrm>
          <a:prstGeom prst="rect">
            <a:avLst/>
          </a:prstGeom>
        </p:spPr>
      </p:pic>
      <p:cxnSp>
        <p:nvCxnSpPr>
          <p:cNvPr id="15" name="直线箭头连接符 14">
            <a:extLst>
              <a:ext uri="{FF2B5EF4-FFF2-40B4-BE49-F238E27FC236}">
                <a16:creationId xmlns:a16="http://schemas.microsoft.com/office/drawing/2014/main" id="{6DC5BFD8-E7EC-55C4-D8F5-14DCEBD49315}"/>
              </a:ext>
            </a:extLst>
          </p:cNvPr>
          <p:cNvCxnSpPr/>
          <p:nvPr/>
        </p:nvCxnSpPr>
        <p:spPr>
          <a:xfrm>
            <a:off x="3242846" y="3949148"/>
            <a:ext cx="1947765" cy="0"/>
          </a:xfrm>
          <a:prstGeom prst="straightConnector1">
            <a:avLst/>
          </a:prstGeom>
          <a:noFill/>
          <a:ln w="38100" cap="flat">
            <a:solidFill>
              <a:schemeClr val="bg1">
                <a:lumMod val="85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cxnSp>
        <p:nvCxnSpPr>
          <p:cNvPr id="16" name="直线箭头连接符 15">
            <a:extLst>
              <a:ext uri="{FF2B5EF4-FFF2-40B4-BE49-F238E27FC236}">
                <a16:creationId xmlns:a16="http://schemas.microsoft.com/office/drawing/2014/main" id="{A0D92203-A1F5-21B8-9AA1-FF3B6B04B6E0}"/>
              </a:ext>
            </a:extLst>
          </p:cNvPr>
          <p:cNvCxnSpPr/>
          <p:nvPr/>
        </p:nvCxnSpPr>
        <p:spPr>
          <a:xfrm>
            <a:off x="7097481" y="3949148"/>
            <a:ext cx="1947765" cy="0"/>
          </a:xfrm>
          <a:prstGeom prst="straightConnector1">
            <a:avLst/>
          </a:prstGeom>
          <a:noFill/>
          <a:ln w="38100" cap="flat">
            <a:solidFill>
              <a:schemeClr val="bg1">
                <a:lumMod val="50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sp>
        <p:nvSpPr>
          <p:cNvPr id="17" name="文本框 61">
            <a:extLst>
              <a:ext uri="{FF2B5EF4-FFF2-40B4-BE49-F238E27FC236}">
                <a16:creationId xmlns:a16="http://schemas.microsoft.com/office/drawing/2014/main" id="{E83CAB58-5BC3-EC70-80EF-390D951D4FC6}"/>
              </a:ext>
            </a:extLst>
          </p:cNvPr>
          <p:cNvSpPr txBox="1"/>
          <p:nvPr/>
        </p:nvSpPr>
        <p:spPr>
          <a:xfrm>
            <a:off x="3423821" y="342900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85000"/>
                  </a:schemeClr>
                </a:solidFill>
                <a:latin typeface="TencentSans W7" panose="020C04030202040F0204" pitchFamily="34" charset="-122"/>
                <a:ea typeface="TencentSans W7" panose="020C04030202040F0204" pitchFamily="34" charset="-122"/>
              </a:rPr>
              <a:t>应用 </a:t>
            </a:r>
            <a:r>
              <a:rPr lang="en-US" altLang="zh-CN" sz="1800" dirty="0">
                <a:solidFill>
                  <a:schemeClr val="bg1">
                    <a:lumMod val="85000"/>
                  </a:schemeClr>
                </a:solidFill>
                <a:latin typeface="TencentSans W7" panose="020C04030202040F0204" pitchFamily="34" charset="-122"/>
                <a:ea typeface="TencentSans W7" panose="020C04030202040F0204" pitchFamily="34" charset="-122"/>
              </a:rPr>
              <a:t>API</a:t>
            </a:r>
            <a:endParaRPr lang="zh-CN" altLang="en-US" sz="1800" dirty="0">
              <a:solidFill>
                <a:schemeClr val="bg1">
                  <a:lumMod val="85000"/>
                </a:schemeClr>
              </a:solidFill>
              <a:latin typeface="TencentSans W7" panose="020C04030202040F0204" pitchFamily="34" charset="-122"/>
              <a:ea typeface="TencentSans W7" panose="020C04030202040F0204" pitchFamily="34" charset="-122"/>
            </a:endParaRPr>
          </a:p>
        </p:txBody>
      </p:sp>
      <p:sp>
        <p:nvSpPr>
          <p:cNvPr id="18" name="文本框 61">
            <a:extLst>
              <a:ext uri="{FF2B5EF4-FFF2-40B4-BE49-F238E27FC236}">
                <a16:creationId xmlns:a16="http://schemas.microsoft.com/office/drawing/2014/main" id="{95AA3DDA-A2B9-BF64-30CD-7ECC97C41966}"/>
              </a:ext>
            </a:extLst>
          </p:cNvPr>
          <p:cNvSpPr txBox="1"/>
          <p:nvPr/>
        </p:nvSpPr>
        <p:spPr>
          <a:xfrm>
            <a:off x="7278455" y="3410879"/>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rPr>
              <a:t>云 </a:t>
            </a:r>
            <a:r>
              <a:rPr lang="en-US" altLang="zh-CN" sz="1800" dirty="0">
                <a:solidFill>
                  <a:schemeClr val="tx1">
                    <a:lumMod val="65000"/>
                    <a:lumOff val="35000"/>
                  </a:schemeClr>
                </a:solidFill>
                <a:latin typeface="TencentSans W7" panose="020C04030202040F0204" pitchFamily="34" charset="-122"/>
                <a:ea typeface="TencentSans W7" panose="020C04030202040F0204" pitchFamily="34" charset="-122"/>
              </a:rPr>
              <a:t>API</a:t>
            </a:r>
            <a:endPar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endParaRPr>
          </a:p>
        </p:txBody>
      </p:sp>
      <p:sp>
        <p:nvSpPr>
          <p:cNvPr id="4" name="矩形 3">
            <a:extLst>
              <a:ext uri="{FF2B5EF4-FFF2-40B4-BE49-F238E27FC236}">
                <a16:creationId xmlns:a16="http://schemas.microsoft.com/office/drawing/2014/main" id="{D28A1BF2-F253-C89D-34DE-78B0689F92CC}"/>
              </a:ext>
            </a:extLst>
          </p:cNvPr>
          <p:cNvSpPr/>
          <p:nvPr/>
        </p:nvSpPr>
        <p:spPr>
          <a:xfrm>
            <a:off x="696881" y="1057257"/>
            <a:ext cx="5720160" cy="584134"/>
          </a:xfrm>
          <a:prstGeom prst="rect">
            <a:avLst/>
          </a:prstGeom>
        </p:spPr>
        <p:txBody>
          <a:bodyPr wrap="square">
            <a:spAutoFit/>
          </a:bodyPr>
          <a:lstStyle/>
          <a:p>
            <a:pPr algn="l" defTabSz="825500">
              <a:lnSpc>
                <a:spcPct val="150000"/>
              </a:lnSpc>
            </a:pP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应用怎么调用云 </a:t>
            </a:r>
            <a:r>
              <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rPr>
              <a:t>API</a:t>
            </a: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 ？</a:t>
            </a:r>
            <a:endPar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endParaRPr>
          </a:p>
        </p:txBody>
      </p:sp>
      <p:sp>
        <p:nvSpPr>
          <p:cNvPr id="11" name="文本框 10">
            <a:extLst>
              <a:ext uri="{FF2B5EF4-FFF2-40B4-BE49-F238E27FC236}">
                <a16:creationId xmlns:a16="http://schemas.microsoft.com/office/drawing/2014/main" id="{B88F3B46-8D11-47A9-681D-2B8B624412FE}"/>
              </a:ext>
            </a:extLst>
          </p:cNvPr>
          <p:cNvSpPr txBox="1"/>
          <p:nvPr/>
        </p:nvSpPr>
        <p:spPr>
          <a:xfrm>
            <a:off x="3767690" y="4917086"/>
            <a:ext cx="4658205" cy="617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200000"/>
              </a:lnSpc>
            </a:pPr>
            <a:r>
              <a:rPr lang="zh-CN" altLang="en-US" sz="2000" b="0" dirty="0">
                <a:solidFill>
                  <a:schemeClr val="tx1">
                    <a:lumMod val="85000"/>
                    <a:lumOff val="15000"/>
                  </a:schemeClr>
                </a:solidFill>
                <a:latin typeface="+mn-lt"/>
                <a:ea typeface="+mn-ea"/>
                <a:cs typeface="+mn-cs"/>
                <a:sym typeface="腾讯体 W7"/>
              </a:rPr>
              <a:t>应用如何获取</a:t>
            </a:r>
            <a:r>
              <a:rPr lang="zh-CN" altLang="en-US" sz="2000" b="0" dirty="0">
                <a:solidFill>
                  <a:srgbClr val="0060FF"/>
                </a:solidFill>
                <a:latin typeface="+mn-lt"/>
                <a:ea typeface="+mn-ea"/>
                <a:cs typeface="+mn-cs"/>
                <a:sym typeface="腾讯体 W7"/>
              </a:rPr>
              <a:t>用户密钥</a:t>
            </a:r>
            <a:r>
              <a:rPr lang="zh-CN" altLang="en-US" sz="2000" b="0" dirty="0">
                <a:solidFill>
                  <a:schemeClr val="tx1">
                    <a:lumMod val="85000"/>
                    <a:lumOff val="15000"/>
                  </a:schemeClr>
                </a:solidFill>
                <a:latin typeface="+mn-lt"/>
                <a:ea typeface="+mn-ea"/>
                <a:cs typeface="+mn-cs"/>
                <a:sym typeface="腾讯体 W7"/>
              </a:rPr>
              <a:t>调用云 </a:t>
            </a:r>
            <a:r>
              <a:rPr lang="en-US" altLang="zh-CN" sz="2000" b="0" dirty="0">
                <a:solidFill>
                  <a:schemeClr val="tx1">
                    <a:lumMod val="85000"/>
                    <a:lumOff val="15000"/>
                  </a:schemeClr>
                </a:solidFill>
                <a:latin typeface="+mn-lt"/>
                <a:ea typeface="+mn-ea"/>
                <a:cs typeface="+mn-cs"/>
                <a:sym typeface="腾讯体 W7"/>
              </a:rPr>
              <a:t>API</a:t>
            </a:r>
            <a:r>
              <a:rPr lang="zh-CN" altLang="en-US" sz="2000" b="0" dirty="0">
                <a:solidFill>
                  <a:schemeClr val="tx1">
                    <a:lumMod val="85000"/>
                    <a:lumOff val="15000"/>
                  </a:schemeClr>
                </a:solidFill>
                <a:latin typeface="+mn-lt"/>
                <a:ea typeface="+mn-ea"/>
                <a:cs typeface="+mn-cs"/>
                <a:sym typeface="腾讯体 W7"/>
              </a:rPr>
              <a:t> ？</a:t>
            </a:r>
            <a:endParaRPr lang="en-US" altLang="zh-CN" sz="2000" b="0" dirty="0">
              <a:solidFill>
                <a:schemeClr val="tx1">
                  <a:lumMod val="85000"/>
                  <a:lumOff val="15000"/>
                </a:schemeClr>
              </a:solidFill>
              <a:latin typeface="+mn-lt"/>
              <a:ea typeface="+mn-ea"/>
              <a:cs typeface="+mn-cs"/>
              <a:sym typeface="腾讯体 W7"/>
            </a:endParaRPr>
          </a:p>
        </p:txBody>
      </p:sp>
    </p:spTree>
    <p:extLst>
      <p:ext uri="{BB962C8B-B14F-4D97-AF65-F5344CB8AC3E}">
        <p14:creationId xmlns:p14="http://schemas.microsoft.com/office/powerpoint/2010/main" val="423171035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33</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3" name="矩形 2">
            <a:extLst>
              <a:ext uri="{FF2B5EF4-FFF2-40B4-BE49-F238E27FC236}">
                <a16:creationId xmlns:a16="http://schemas.microsoft.com/office/drawing/2014/main" id="{9DAF95CD-424D-788B-459B-7143721F7143}"/>
              </a:ext>
            </a:extLst>
          </p:cNvPr>
          <p:cNvSpPr/>
          <p:nvPr/>
        </p:nvSpPr>
        <p:spPr>
          <a:xfrm>
            <a:off x="3250812" y="676257"/>
            <a:ext cx="5720160" cy="502125"/>
          </a:xfrm>
          <a:prstGeom prst="rect">
            <a:avLst/>
          </a:prstGeom>
        </p:spPr>
        <p:txBody>
          <a:bodyPr wrap="square">
            <a:spAutoFit/>
          </a:bodyPr>
          <a:lstStyle/>
          <a:p>
            <a:pPr defTabSz="825500">
              <a:lnSpc>
                <a:spcPct val="150000"/>
              </a:lnSpc>
            </a:pPr>
            <a:r>
              <a:rPr lang="zh-CN" altLang="en-US" sz="20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应用内部调用云 </a:t>
            </a:r>
            <a:r>
              <a:rPr lang="en-US" altLang="zh-CN" sz="20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API</a:t>
            </a:r>
            <a:r>
              <a:rPr lang="zh-CN" altLang="en-US" sz="20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 方案</a:t>
            </a:r>
            <a:endParaRPr lang="en-US" altLang="zh-CN" sz="20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endParaRPr>
          </a:p>
        </p:txBody>
      </p:sp>
      <p:graphicFrame>
        <p:nvGraphicFramePr>
          <p:cNvPr id="6" name="内容占位符 3">
            <a:extLst>
              <a:ext uri="{FF2B5EF4-FFF2-40B4-BE49-F238E27FC236}">
                <a16:creationId xmlns:a16="http://schemas.microsoft.com/office/drawing/2014/main" id="{051946E7-E754-F99F-920B-9B3F61C061EE}"/>
              </a:ext>
            </a:extLst>
          </p:cNvPr>
          <p:cNvGraphicFramePr>
            <a:graphicFrameLocks/>
          </p:cNvGraphicFramePr>
          <p:nvPr>
            <p:extLst>
              <p:ext uri="{D42A27DB-BD31-4B8C-83A1-F6EECF244321}">
                <p14:modId xmlns:p14="http://schemas.microsoft.com/office/powerpoint/2010/main" val="3295909773"/>
              </p:ext>
            </p:extLst>
          </p:nvPr>
        </p:nvGraphicFramePr>
        <p:xfrm>
          <a:off x="663631" y="1314527"/>
          <a:ext cx="10894523" cy="5025794"/>
        </p:xfrm>
        <a:graphic>
          <a:graphicData uri="http://schemas.openxmlformats.org/drawingml/2006/table">
            <a:tbl>
              <a:tblPr firstRow="1" bandRow="1">
                <a:tableStyleId>{B301B821-A1FF-4177-AEE7-76D212191A09}</a:tableStyleId>
              </a:tblPr>
              <a:tblGrid>
                <a:gridCol w="1396213">
                  <a:extLst>
                    <a:ext uri="{9D8B030D-6E8A-4147-A177-3AD203B41FA5}">
                      <a16:colId xmlns:a16="http://schemas.microsoft.com/office/drawing/2014/main" val="3491849614"/>
                    </a:ext>
                  </a:extLst>
                </a:gridCol>
                <a:gridCol w="2749223">
                  <a:extLst>
                    <a:ext uri="{9D8B030D-6E8A-4147-A177-3AD203B41FA5}">
                      <a16:colId xmlns:a16="http://schemas.microsoft.com/office/drawing/2014/main" val="959634150"/>
                    </a:ext>
                  </a:extLst>
                </a:gridCol>
                <a:gridCol w="3259682">
                  <a:extLst>
                    <a:ext uri="{9D8B030D-6E8A-4147-A177-3AD203B41FA5}">
                      <a16:colId xmlns:a16="http://schemas.microsoft.com/office/drawing/2014/main" val="387088041"/>
                    </a:ext>
                  </a:extLst>
                </a:gridCol>
                <a:gridCol w="3489405">
                  <a:extLst>
                    <a:ext uri="{9D8B030D-6E8A-4147-A177-3AD203B41FA5}">
                      <a16:colId xmlns:a16="http://schemas.microsoft.com/office/drawing/2014/main" val="1577548844"/>
                    </a:ext>
                  </a:extLst>
                </a:gridCol>
              </a:tblGrid>
              <a:tr h="553052">
                <a:tc>
                  <a:txBody>
                    <a:bodyPr/>
                    <a:lstStyle/>
                    <a:p>
                      <a:pPr algn="ctr"/>
                      <a:r>
                        <a:rPr lang="zh-CN" altLang="en-US" sz="1600" b="0" dirty="0"/>
                        <a:t>方案</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t>接口代理（重网关）</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t>密钥分发（轻网关）</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t>服务角色（无网关）</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146286"/>
                  </a:ext>
                </a:extLst>
              </a:tr>
              <a:tr h="1090952">
                <a:tc>
                  <a:txBody>
                    <a:bodyPr/>
                    <a:lstStyle/>
                    <a:p>
                      <a:pPr algn="ctr"/>
                      <a:r>
                        <a:rPr lang="zh-CN" altLang="en-US" sz="1600" b="0" dirty="0">
                          <a:solidFill>
                            <a:schemeClr val="tx1">
                              <a:lumMod val="95000"/>
                              <a:lumOff val="5000"/>
                            </a:schemeClr>
                          </a:solidFill>
                        </a:rPr>
                        <a:t>描述</a:t>
                      </a:r>
                      <a:endParaRPr lang="zh-CN" altLang="en-US" sz="1600" b="0" i="0" dirty="0">
                        <a:solidFill>
                          <a:schemeClr val="tx1">
                            <a:lumMod val="95000"/>
                            <a:lumOff val="5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tx1">
                              <a:lumMod val="95000"/>
                              <a:lumOff val="5000"/>
                            </a:schemeClr>
                          </a:solidFill>
                        </a:rPr>
                        <a:t>应用后端统一从公网通过云应用的</a:t>
                      </a:r>
                      <a:r>
                        <a:rPr lang="zh-CN" altLang="en-US" sz="1600" b="0" dirty="0">
                          <a:solidFill>
                            <a:srgbClr val="0060FF"/>
                          </a:solidFill>
                        </a:rPr>
                        <a:t>网关代理调用</a:t>
                      </a:r>
                      <a:r>
                        <a:rPr lang="zh-CN" altLang="en-US" sz="1600" b="0" dirty="0">
                          <a:solidFill>
                            <a:schemeClr val="tx1">
                              <a:lumMod val="95000"/>
                              <a:lumOff val="5000"/>
                            </a:schemeClr>
                          </a:solidFill>
                        </a:rPr>
                        <a:t>云 </a:t>
                      </a:r>
                      <a:r>
                        <a:rPr lang="en-US" altLang="zh-CN" sz="1600" b="0" dirty="0">
                          <a:solidFill>
                            <a:schemeClr val="tx1">
                              <a:lumMod val="95000"/>
                              <a:lumOff val="5000"/>
                            </a:schemeClr>
                          </a:solidFill>
                        </a:rPr>
                        <a:t>API</a:t>
                      </a:r>
                      <a:endParaRPr lang="en-US" altLang="zh-CN" sz="1600" b="0" i="0" dirty="0">
                        <a:solidFill>
                          <a:schemeClr val="tx1">
                            <a:lumMod val="95000"/>
                            <a:lumOff val="5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1600" b="0" dirty="0">
                          <a:solidFill>
                            <a:schemeClr val="tx1">
                              <a:lumMod val="95000"/>
                              <a:lumOff val="5000"/>
                            </a:schemeClr>
                          </a:solidFill>
                        </a:rPr>
                        <a:t>应用后端通过云应用公网</a:t>
                      </a:r>
                      <a:r>
                        <a:rPr lang="zh-CN" altLang="en-US" sz="1600" b="0" dirty="0">
                          <a:solidFill>
                            <a:srgbClr val="0060FF"/>
                          </a:solidFill>
                        </a:rPr>
                        <a:t>接口申请云 </a:t>
                      </a:r>
                      <a:r>
                        <a:rPr lang="en" altLang="zh-CN" sz="1600" b="0" dirty="0">
                          <a:solidFill>
                            <a:srgbClr val="0060FF"/>
                          </a:solidFill>
                        </a:rPr>
                        <a:t>API </a:t>
                      </a:r>
                      <a:r>
                        <a:rPr lang="zh-CN" altLang="en-US" sz="1600" b="0" dirty="0">
                          <a:solidFill>
                            <a:srgbClr val="0060FF"/>
                          </a:solidFill>
                        </a:rPr>
                        <a:t>临时密钥</a:t>
                      </a:r>
                      <a:r>
                        <a:rPr lang="zh-CN" altLang="en-US" sz="1600" b="0" dirty="0">
                          <a:solidFill>
                            <a:schemeClr val="tx1">
                              <a:lumMod val="95000"/>
                              <a:lumOff val="5000"/>
                            </a:schemeClr>
                          </a:solidFill>
                        </a:rPr>
                        <a:t>调用云 </a:t>
                      </a:r>
                      <a:r>
                        <a:rPr lang="en" altLang="zh-CN" sz="1600" b="0" dirty="0">
                          <a:solidFill>
                            <a:schemeClr val="tx1">
                              <a:lumMod val="95000"/>
                              <a:lumOff val="5000"/>
                            </a:schemeClr>
                          </a:solidFill>
                        </a:rPr>
                        <a:t>API</a:t>
                      </a:r>
                      <a:endParaRPr lang="en" altLang="zh-CN" sz="1600" b="0" i="0" dirty="0">
                        <a:solidFill>
                          <a:schemeClr val="tx1">
                            <a:lumMod val="95000"/>
                            <a:lumOff val="5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1600" b="0" dirty="0">
                          <a:solidFill>
                            <a:schemeClr val="tx1">
                              <a:lumMod val="95000"/>
                              <a:lumOff val="5000"/>
                            </a:schemeClr>
                          </a:solidFill>
                        </a:rPr>
                        <a:t>应用启动时，预埋应用的服务角色信息到进程环境变量中，应用</a:t>
                      </a:r>
                      <a:r>
                        <a:rPr lang="zh-CN" altLang="en-US" sz="1600" b="0" dirty="0">
                          <a:solidFill>
                            <a:srgbClr val="0060FF"/>
                          </a:solidFill>
                        </a:rPr>
                        <a:t>扮演角色获取临时密钥</a:t>
                      </a:r>
                      <a:r>
                        <a:rPr lang="zh-CN" altLang="en-US" sz="1600" b="0" dirty="0">
                          <a:solidFill>
                            <a:schemeClr val="tx1">
                              <a:lumMod val="95000"/>
                              <a:lumOff val="5000"/>
                            </a:schemeClr>
                          </a:solidFill>
                        </a:rPr>
                        <a:t>调用云 </a:t>
                      </a:r>
                      <a:r>
                        <a:rPr lang="en" altLang="zh-CN" sz="1600" b="0" dirty="0">
                          <a:solidFill>
                            <a:schemeClr val="tx1">
                              <a:lumMod val="95000"/>
                              <a:lumOff val="5000"/>
                            </a:schemeClr>
                          </a:solidFill>
                        </a:rPr>
                        <a:t>API</a:t>
                      </a:r>
                      <a:endParaRPr lang="en" altLang="zh-CN" sz="1600" b="0" i="0" dirty="0">
                        <a:solidFill>
                          <a:schemeClr val="tx1">
                            <a:lumMod val="95000"/>
                            <a:lumOff val="5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2517568"/>
                  </a:ext>
                </a:extLst>
              </a:tr>
              <a:tr h="553052">
                <a:tc>
                  <a:txBody>
                    <a:bodyPr/>
                    <a:lstStyle/>
                    <a:p>
                      <a:pPr algn="ctr"/>
                      <a:r>
                        <a:rPr lang="zh-CN" altLang="en-US" sz="1600" b="0" dirty="0"/>
                        <a:t>运行成本</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高</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A000"/>
                          </a:solidFill>
                        </a:rPr>
                        <a:t>一般</a:t>
                      </a:r>
                      <a:endParaRPr lang="zh-CN" altLang="en-US" sz="1600" b="0" i="0" dirty="0">
                        <a:solidFill>
                          <a:srgbClr val="FFA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低</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2747085"/>
                  </a:ext>
                </a:extLst>
              </a:tr>
              <a:tr h="553052">
                <a:tc>
                  <a:txBody>
                    <a:bodyPr/>
                    <a:lstStyle/>
                    <a:p>
                      <a:pPr algn="ctr"/>
                      <a:r>
                        <a:rPr lang="zh-CN" altLang="en-US" sz="1600" b="0" dirty="0"/>
                        <a:t>安全风险</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12771" eaLnBrk="1" fontAlgn="auto" latinLnBrk="0" hangingPunct="1">
                        <a:lnSpc>
                          <a:spcPct val="100000"/>
                        </a:lnSpc>
                        <a:spcBef>
                          <a:spcPts val="0"/>
                        </a:spcBef>
                        <a:spcAft>
                          <a:spcPts val="0"/>
                        </a:spcAft>
                        <a:buClrTx/>
                        <a:buSzTx/>
                        <a:buFontTx/>
                        <a:buNone/>
                        <a:tabLst/>
                        <a:defRPr/>
                      </a:pPr>
                      <a:r>
                        <a:rPr lang="zh-CN" altLang="en-US" sz="1600" b="0" dirty="0">
                          <a:solidFill>
                            <a:srgbClr val="FFA000"/>
                          </a:solidFill>
                        </a:rPr>
                        <a:t>中</a:t>
                      </a:r>
                      <a:endParaRPr lang="zh-CN" altLang="en-US" sz="1600" b="0" i="0" dirty="0">
                        <a:solidFill>
                          <a:srgbClr val="FFA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12771" eaLnBrk="1" fontAlgn="auto" latinLnBrk="0" hangingPunct="1">
                        <a:lnSpc>
                          <a:spcPct val="100000"/>
                        </a:lnSpc>
                        <a:spcBef>
                          <a:spcPts val="0"/>
                        </a:spcBef>
                        <a:spcAft>
                          <a:spcPts val="0"/>
                        </a:spcAft>
                        <a:buClrTx/>
                        <a:buSzTx/>
                        <a:buFontTx/>
                        <a:buNone/>
                        <a:tabLst/>
                        <a:defRPr/>
                      </a:pPr>
                      <a:r>
                        <a:rPr lang="zh-CN" altLang="en-US" sz="1600" b="0" dirty="0">
                          <a:solidFill>
                            <a:srgbClr val="FF0000"/>
                          </a:solidFill>
                        </a:rPr>
                        <a:t>高</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12771" eaLnBrk="1" fontAlgn="auto" latinLnBrk="0" hangingPunct="1">
                        <a:lnSpc>
                          <a:spcPct val="100000"/>
                        </a:lnSpc>
                        <a:spcBef>
                          <a:spcPts val="0"/>
                        </a:spcBef>
                        <a:spcAft>
                          <a:spcPts val="0"/>
                        </a:spcAft>
                        <a:buClrTx/>
                        <a:buSzTx/>
                        <a:buFontTx/>
                        <a:buNone/>
                        <a:tabLst/>
                        <a:defRPr/>
                      </a:pPr>
                      <a:r>
                        <a:rPr lang="zh-CN" altLang="en-US" sz="1600" b="0" dirty="0">
                          <a:solidFill>
                            <a:srgbClr val="008F00"/>
                          </a:solidFill>
                        </a:rPr>
                        <a:t>低</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562294"/>
                  </a:ext>
                </a:extLst>
              </a:tr>
              <a:tr h="553052">
                <a:tc>
                  <a:txBody>
                    <a:bodyPr/>
                    <a:lstStyle/>
                    <a:p>
                      <a:pPr algn="ctr"/>
                      <a:r>
                        <a:rPr lang="zh-CN" altLang="en-US" sz="1600" b="0" dirty="0"/>
                        <a:t>调用复杂度</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简单</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复杂</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复杂</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5307457"/>
                  </a:ext>
                </a:extLst>
              </a:tr>
              <a:tr h="553052">
                <a:tc>
                  <a:txBody>
                    <a:bodyPr/>
                    <a:lstStyle/>
                    <a:p>
                      <a:pPr algn="ctr"/>
                      <a:r>
                        <a:rPr lang="zh-CN" altLang="en-US" sz="1600" b="0"/>
                        <a:t>权限专业性</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a:solidFill>
                            <a:srgbClr val="FF0000"/>
                          </a:solidFill>
                        </a:rPr>
                        <a:t>非专业</a:t>
                      </a:r>
                      <a:endParaRPr lang="zh-CN" altLang="en-US" sz="1600" b="0" i="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非专业</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专业</a:t>
                      </a:r>
                      <a:r>
                        <a:rPr lang="zh-CN" altLang="en-US" sz="1600" b="0" dirty="0">
                          <a:solidFill>
                            <a:schemeClr val="tx1">
                              <a:lumMod val="50000"/>
                              <a:lumOff val="50000"/>
                            </a:schemeClr>
                          </a:solidFill>
                        </a:rPr>
                        <a:t>（全交由 </a:t>
                      </a:r>
                      <a:r>
                        <a:rPr lang="en-US" altLang="zh-CN" sz="1600" b="0" dirty="0">
                          <a:solidFill>
                            <a:schemeClr val="tx1">
                              <a:lumMod val="50000"/>
                              <a:lumOff val="50000"/>
                            </a:schemeClr>
                          </a:solidFill>
                        </a:rPr>
                        <a:t>CAM</a:t>
                      </a:r>
                      <a:r>
                        <a:rPr lang="zh-CN" altLang="en-US" sz="1600" b="0" dirty="0">
                          <a:solidFill>
                            <a:schemeClr val="tx1">
                              <a:lumMod val="50000"/>
                              <a:lumOff val="50000"/>
                            </a:schemeClr>
                          </a:solidFill>
                        </a:rPr>
                        <a:t>）</a:t>
                      </a:r>
                      <a:endParaRPr lang="zh-CN" altLang="en-US" sz="1600" b="0" i="0" dirty="0">
                        <a:solidFill>
                          <a:schemeClr val="tx1">
                            <a:lumMod val="50000"/>
                            <a:lumOff val="50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998721"/>
                  </a:ext>
                </a:extLst>
              </a:tr>
              <a:tr h="553052">
                <a:tc>
                  <a:txBody>
                    <a:bodyPr/>
                    <a:lstStyle/>
                    <a:p>
                      <a:pPr algn="ctr"/>
                      <a:r>
                        <a:rPr lang="zh-CN" altLang="en-US" sz="1600" b="0"/>
                        <a:t>稳定性压力</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高</a:t>
                      </a:r>
                      <a:r>
                        <a:rPr lang="zh-CN" altLang="en-US" sz="1600" b="0" dirty="0">
                          <a:solidFill>
                            <a:schemeClr val="tx1">
                              <a:lumMod val="50000"/>
                              <a:lumOff val="50000"/>
                            </a:schemeClr>
                          </a:solidFill>
                        </a:rPr>
                        <a:t>（数据流量大）</a:t>
                      </a:r>
                      <a:endParaRPr lang="zh-CN" altLang="en-US" sz="1600" b="0" i="0" dirty="0">
                        <a:solidFill>
                          <a:schemeClr val="tx1">
                            <a:lumMod val="50000"/>
                            <a:lumOff val="50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A000"/>
                          </a:solidFill>
                        </a:rPr>
                        <a:t>一般</a:t>
                      </a:r>
                      <a:endParaRPr lang="zh-CN" altLang="en-US" sz="1600" b="0" i="0" dirty="0">
                        <a:solidFill>
                          <a:srgbClr val="FFA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低</a:t>
                      </a:r>
                      <a:r>
                        <a:rPr lang="zh-CN" altLang="en-US" sz="1600" b="0" dirty="0">
                          <a:solidFill>
                            <a:schemeClr val="tx1">
                              <a:lumMod val="50000"/>
                              <a:lumOff val="50000"/>
                            </a:schemeClr>
                          </a:solidFill>
                        </a:rPr>
                        <a:t>（压力在云 </a:t>
                      </a:r>
                      <a:r>
                        <a:rPr lang="en-US" altLang="zh-CN" sz="1600" b="0" dirty="0">
                          <a:solidFill>
                            <a:schemeClr val="tx1">
                              <a:lumMod val="50000"/>
                              <a:lumOff val="50000"/>
                            </a:schemeClr>
                          </a:solidFill>
                        </a:rPr>
                        <a:t>API</a:t>
                      </a:r>
                      <a:r>
                        <a:rPr lang="zh-CN" altLang="en-US" sz="1600" b="0" dirty="0">
                          <a:solidFill>
                            <a:schemeClr val="tx1">
                              <a:lumMod val="50000"/>
                              <a:lumOff val="50000"/>
                            </a:schemeClr>
                          </a:solidFill>
                        </a:rPr>
                        <a:t>）</a:t>
                      </a:r>
                      <a:endParaRPr lang="zh-CN" altLang="en-US" sz="1600" b="0" i="0" dirty="0">
                        <a:solidFill>
                          <a:schemeClr val="tx1">
                            <a:lumMod val="50000"/>
                            <a:lumOff val="50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1919211"/>
                  </a:ext>
                </a:extLst>
              </a:tr>
              <a:tr h="553052">
                <a:tc>
                  <a:txBody>
                    <a:bodyPr/>
                    <a:lstStyle/>
                    <a:p>
                      <a:pPr algn="ctr"/>
                      <a:r>
                        <a:rPr lang="zh-CN" altLang="en-US" sz="1600" b="0" dirty="0"/>
                        <a:t>实现难度</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低</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低</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高</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155452"/>
                  </a:ext>
                </a:extLst>
              </a:tr>
            </a:tbl>
          </a:graphicData>
        </a:graphic>
      </p:graphicFrame>
      <p:sp>
        <p:nvSpPr>
          <p:cNvPr id="7" name="文本框 6">
            <a:extLst>
              <a:ext uri="{FF2B5EF4-FFF2-40B4-BE49-F238E27FC236}">
                <a16:creationId xmlns:a16="http://schemas.microsoft.com/office/drawing/2014/main" id="{73410D80-3BAF-6ACB-1A74-8908B5C8195B}"/>
              </a:ext>
            </a:extLst>
          </p:cNvPr>
          <p:cNvSpPr txBox="1"/>
          <p:nvPr/>
        </p:nvSpPr>
        <p:spPr>
          <a:xfrm>
            <a:off x="10852678" y="6429012"/>
            <a:ext cx="81113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zh-CN" altLang="en-US" sz="1200" dirty="0">
                <a:solidFill>
                  <a:schemeClr val="tx1">
                    <a:lumMod val="75000"/>
                    <a:lumOff val="25000"/>
                  </a:schemeClr>
                </a:solidFill>
                <a:latin typeface="+mn-ea"/>
                <a:ea typeface="+mn-ea"/>
              </a:rPr>
              <a:t>详见附录</a:t>
            </a:r>
            <a:endParaRPr lang="zh-CN" altLang="en-US" sz="1200" dirty="0">
              <a:solidFill>
                <a:schemeClr val="tx1">
                  <a:lumMod val="75000"/>
                  <a:lumOff val="25000"/>
                </a:schemeClr>
              </a:solidFill>
            </a:endParaRPr>
          </a:p>
        </p:txBody>
      </p:sp>
      <p:sp>
        <p:nvSpPr>
          <p:cNvPr id="4" name="矩形 3">
            <a:extLst>
              <a:ext uri="{FF2B5EF4-FFF2-40B4-BE49-F238E27FC236}">
                <a16:creationId xmlns:a16="http://schemas.microsoft.com/office/drawing/2014/main" id="{8501036E-A600-0007-55F7-5DB6010C4B4F}"/>
              </a:ext>
            </a:extLst>
          </p:cNvPr>
          <p:cNvSpPr/>
          <p:nvPr/>
        </p:nvSpPr>
        <p:spPr>
          <a:xfrm>
            <a:off x="7951808" y="1201532"/>
            <a:ext cx="3734294" cy="5239054"/>
          </a:xfrm>
          <a:prstGeom prst="rect">
            <a:avLst/>
          </a:prstGeom>
          <a:solidFill>
            <a:schemeClr val="bg1">
              <a:alpha val="0"/>
            </a:schemeClr>
          </a:solidFill>
          <a:ln w="34925" cap="rnd">
            <a:solidFill>
              <a:srgbClr val="00B050"/>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2854545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34</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4" name="矩形 3">
            <a:extLst>
              <a:ext uri="{FF2B5EF4-FFF2-40B4-BE49-F238E27FC236}">
                <a16:creationId xmlns:a16="http://schemas.microsoft.com/office/drawing/2014/main" id="{6BE8B4F2-89E8-1741-8485-3CCE3CA668B7}"/>
              </a:ext>
            </a:extLst>
          </p:cNvPr>
          <p:cNvSpPr/>
          <p:nvPr/>
        </p:nvSpPr>
        <p:spPr>
          <a:xfrm>
            <a:off x="3236714" y="1407479"/>
            <a:ext cx="5720160" cy="584134"/>
          </a:xfrm>
          <a:prstGeom prst="rect">
            <a:avLst/>
          </a:prstGeom>
        </p:spPr>
        <p:txBody>
          <a:bodyPr wrap="square">
            <a:spAutoFit/>
          </a:bodyPr>
          <a:lstStyle/>
          <a:p>
            <a:pPr defTabSz="825500">
              <a:lnSpc>
                <a:spcPct val="150000"/>
              </a:lnSpc>
            </a:pPr>
            <a:r>
              <a:rPr lang="zh-CN" altLang="en-US"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应用内部获取云 </a:t>
            </a:r>
            <a:r>
              <a:rPr lang="en-US" altLang="zh-CN"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API</a:t>
            </a:r>
            <a:r>
              <a:rPr lang="zh-CN" altLang="en-US"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 密钥方案</a:t>
            </a:r>
            <a:endParaRPr lang="en-US" altLang="zh-CN"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endParaRPr>
          </a:p>
        </p:txBody>
      </p:sp>
      <p:sp>
        <p:nvSpPr>
          <p:cNvPr id="11" name="矩形 10">
            <a:extLst>
              <a:ext uri="{FF2B5EF4-FFF2-40B4-BE49-F238E27FC236}">
                <a16:creationId xmlns:a16="http://schemas.microsoft.com/office/drawing/2014/main" id="{60702029-8C12-F38B-EED3-5B7B7371ABFE}"/>
              </a:ext>
            </a:extLst>
          </p:cNvPr>
          <p:cNvSpPr/>
          <p:nvPr/>
        </p:nvSpPr>
        <p:spPr>
          <a:xfrm>
            <a:off x="2843945" y="2331549"/>
            <a:ext cx="1965999" cy="2547758"/>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14" name="矩形 13">
            <a:extLst>
              <a:ext uri="{FF2B5EF4-FFF2-40B4-BE49-F238E27FC236}">
                <a16:creationId xmlns:a16="http://schemas.microsoft.com/office/drawing/2014/main" id="{3F3BBF8A-624F-8734-19D3-B7CFB80878EA}"/>
              </a:ext>
            </a:extLst>
          </p:cNvPr>
          <p:cNvSpPr/>
          <p:nvPr/>
        </p:nvSpPr>
        <p:spPr>
          <a:xfrm>
            <a:off x="3035514" y="2511532"/>
            <a:ext cx="1612384" cy="540775"/>
          </a:xfrm>
          <a:prstGeom prst="rect">
            <a:avLst/>
          </a:prstGeom>
          <a:solidFill>
            <a:srgbClr val="DFE7FB"/>
          </a:solidFill>
          <a:ln w="12700">
            <a:miter lim="400000"/>
          </a:ln>
        </p:spPr>
        <p:txBody>
          <a:bodyPr lIns="50800" tIns="50800" rIns="50800" bIns="50800" rtlCol="0" anchor="ctr"/>
          <a:lstStyle/>
          <a:p>
            <a:r>
              <a:rPr kumimoji="1" lang="zh-CN" altLang="en-US" sz="1600" b="0" dirty="0">
                <a:solidFill>
                  <a:srgbClr val="0060FF"/>
                </a:solidFill>
                <a:latin typeface="+mj-ea"/>
                <a:ea typeface="+mj-ea"/>
                <a:cs typeface="Helvetica Neue Medium"/>
                <a:sym typeface="Helvetica Neue Medium"/>
              </a:rPr>
              <a:t>创建 </a:t>
            </a:r>
            <a:r>
              <a:rPr kumimoji="1" lang="en-US" altLang="zh-CN" sz="1600" b="0" dirty="0">
                <a:solidFill>
                  <a:srgbClr val="0060FF"/>
                </a:solidFill>
                <a:latin typeface="+mj-ea"/>
                <a:ea typeface="+mj-ea"/>
                <a:cs typeface="Helvetica Neue Medium"/>
                <a:sym typeface="Helvetica Neue Medium"/>
              </a:rPr>
              <a:t>CAM</a:t>
            </a:r>
            <a:r>
              <a:rPr kumimoji="1" lang="zh-CN" altLang="en-US" sz="1600" b="0" dirty="0">
                <a:solidFill>
                  <a:srgbClr val="0060FF"/>
                </a:solidFill>
                <a:latin typeface="+mj-ea"/>
                <a:ea typeface="+mj-ea"/>
                <a:cs typeface="Helvetica Neue Medium"/>
                <a:sym typeface="Helvetica Neue Medium"/>
              </a:rPr>
              <a:t> 策略</a:t>
            </a:r>
          </a:p>
        </p:txBody>
      </p:sp>
      <p:sp>
        <p:nvSpPr>
          <p:cNvPr id="19" name="矩形 18">
            <a:extLst>
              <a:ext uri="{FF2B5EF4-FFF2-40B4-BE49-F238E27FC236}">
                <a16:creationId xmlns:a16="http://schemas.microsoft.com/office/drawing/2014/main" id="{12ACEEA5-4B94-900F-B1DE-8992CB40E3A7}"/>
              </a:ext>
            </a:extLst>
          </p:cNvPr>
          <p:cNvSpPr/>
          <p:nvPr/>
        </p:nvSpPr>
        <p:spPr>
          <a:xfrm>
            <a:off x="3035513" y="3332366"/>
            <a:ext cx="1612385" cy="540775"/>
          </a:xfrm>
          <a:prstGeom prst="rect">
            <a:avLst/>
          </a:prstGeom>
          <a:solidFill>
            <a:srgbClr val="DFE7FB"/>
          </a:solidFill>
          <a:ln w="12700">
            <a:miter lim="400000"/>
          </a:ln>
        </p:spPr>
        <p:txBody>
          <a:bodyPr lIns="50800" tIns="50800" rIns="50800" bIns="50800" rtlCol="0" anchor="ctr"/>
          <a:lstStyle/>
          <a:p>
            <a:r>
              <a:rPr kumimoji="1" lang="zh-CN" altLang="en-US" sz="1600" b="0" dirty="0">
                <a:solidFill>
                  <a:srgbClr val="0060FF"/>
                </a:solidFill>
                <a:latin typeface="+mj-ea"/>
                <a:ea typeface="+mj-ea"/>
                <a:cs typeface="Helvetica Neue Medium"/>
                <a:sym typeface="Helvetica Neue Medium"/>
              </a:rPr>
              <a:t>创建 </a:t>
            </a:r>
            <a:r>
              <a:rPr kumimoji="1" lang="en-US" altLang="zh-CN" sz="1600" b="0" dirty="0">
                <a:solidFill>
                  <a:srgbClr val="0060FF"/>
                </a:solidFill>
                <a:latin typeface="+mj-ea"/>
                <a:ea typeface="+mj-ea"/>
                <a:cs typeface="Helvetica Neue Medium"/>
                <a:sym typeface="Helvetica Neue Medium"/>
              </a:rPr>
              <a:t>CAM</a:t>
            </a:r>
            <a:r>
              <a:rPr kumimoji="1" lang="zh-CN" altLang="en-US" sz="1600" b="0" dirty="0">
                <a:solidFill>
                  <a:srgbClr val="0060FF"/>
                </a:solidFill>
                <a:latin typeface="+mj-ea"/>
                <a:ea typeface="+mj-ea"/>
                <a:cs typeface="Helvetica Neue Medium"/>
                <a:sym typeface="Helvetica Neue Medium"/>
              </a:rPr>
              <a:t> 角色</a:t>
            </a:r>
          </a:p>
        </p:txBody>
      </p:sp>
      <p:sp>
        <p:nvSpPr>
          <p:cNvPr id="20" name="矩形 19">
            <a:extLst>
              <a:ext uri="{FF2B5EF4-FFF2-40B4-BE49-F238E27FC236}">
                <a16:creationId xmlns:a16="http://schemas.microsoft.com/office/drawing/2014/main" id="{AB837C52-05E7-2A5F-AD2B-FE476452638C}"/>
              </a:ext>
            </a:extLst>
          </p:cNvPr>
          <p:cNvSpPr/>
          <p:nvPr/>
        </p:nvSpPr>
        <p:spPr>
          <a:xfrm>
            <a:off x="5300086" y="2359431"/>
            <a:ext cx="2933913" cy="2523403"/>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21" name="矩形 20">
            <a:extLst>
              <a:ext uri="{FF2B5EF4-FFF2-40B4-BE49-F238E27FC236}">
                <a16:creationId xmlns:a16="http://schemas.microsoft.com/office/drawing/2014/main" id="{6AB9936E-C815-9B21-A1D2-1ED99F8BCB69}"/>
              </a:ext>
            </a:extLst>
          </p:cNvPr>
          <p:cNvSpPr/>
          <p:nvPr/>
        </p:nvSpPr>
        <p:spPr>
          <a:xfrm>
            <a:off x="5490552" y="3346649"/>
            <a:ext cx="2552978" cy="540775"/>
          </a:xfrm>
          <a:prstGeom prst="rect">
            <a:avLst/>
          </a:prstGeom>
          <a:solidFill>
            <a:srgbClr val="DFE7FB"/>
          </a:solidFill>
          <a:ln w="31750">
            <a:noFill/>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k8s</a:t>
            </a:r>
            <a:r>
              <a:rPr kumimoji="1" lang="zh-CN" altLang="en-US" sz="1600" b="0" dirty="0">
                <a:solidFill>
                  <a:srgbClr val="0060FF"/>
                </a:solidFill>
                <a:latin typeface="+mj-ea"/>
                <a:ea typeface="+mj-ea"/>
                <a:cs typeface="Helvetica Neue Medium"/>
                <a:sym typeface="Helvetica Neue Medium"/>
              </a:rPr>
              <a:t> 配置中声明角色名</a:t>
            </a:r>
          </a:p>
        </p:txBody>
      </p:sp>
      <p:sp>
        <p:nvSpPr>
          <p:cNvPr id="23" name="矩形 22">
            <a:extLst>
              <a:ext uri="{FF2B5EF4-FFF2-40B4-BE49-F238E27FC236}">
                <a16:creationId xmlns:a16="http://schemas.microsoft.com/office/drawing/2014/main" id="{2467D2FF-5280-9BBC-6F7E-ADB98F8F0DC1}"/>
              </a:ext>
            </a:extLst>
          </p:cNvPr>
          <p:cNvSpPr/>
          <p:nvPr/>
        </p:nvSpPr>
        <p:spPr>
          <a:xfrm>
            <a:off x="5490552" y="4185735"/>
            <a:ext cx="2552979" cy="540775"/>
          </a:xfrm>
          <a:prstGeom prst="rect">
            <a:avLst/>
          </a:prstGeom>
          <a:solidFill>
            <a:srgbClr val="DFE7FB"/>
          </a:solidFill>
          <a:ln w="12700">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Pod</a:t>
            </a:r>
            <a:r>
              <a:rPr kumimoji="1" lang="zh-CN" altLang="en-US" sz="1600" b="0" dirty="0">
                <a:solidFill>
                  <a:srgbClr val="0060FF"/>
                </a:solidFill>
                <a:latin typeface="+mj-ea"/>
                <a:ea typeface="+mj-ea"/>
                <a:cs typeface="Helvetica Neue Medium"/>
                <a:sym typeface="Helvetica Neue Medium"/>
              </a:rPr>
              <a:t> </a:t>
            </a:r>
            <a:r>
              <a:rPr kumimoji="1" lang="en-US" altLang="zh-CN" sz="1600" b="0" dirty="0">
                <a:solidFill>
                  <a:srgbClr val="0060FF"/>
                </a:solidFill>
                <a:latin typeface="+mj-ea"/>
                <a:ea typeface="+mj-ea"/>
                <a:cs typeface="Helvetica Neue Medium"/>
                <a:sym typeface="Helvetica Neue Medium"/>
              </a:rPr>
              <a:t>Env</a:t>
            </a:r>
            <a:r>
              <a:rPr kumimoji="1" lang="zh-CN" altLang="en-US" sz="1600" b="0" dirty="0">
                <a:solidFill>
                  <a:srgbClr val="0060FF"/>
                </a:solidFill>
                <a:latin typeface="+mj-ea"/>
                <a:ea typeface="+mj-ea"/>
                <a:cs typeface="Helvetica Neue Medium"/>
                <a:sym typeface="Helvetica Neue Medium"/>
              </a:rPr>
              <a:t> 中写入角色名</a:t>
            </a:r>
          </a:p>
        </p:txBody>
      </p:sp>
      <p:sp>
        <p:nvSpPr>
          <p:cNvPr id="24" name="矩形 23">
            <a:extLst>
              <a:ext uri="{FF2B5EF4-FFF2-40B4-BE49-F238E27FC236}">
                <a16:creationId xmlns:a16="http://schemas.microsoft.com/office/drawing/2014/main" id="{A1A6501D-39D3-6694-A66B-10DDB8AE196C}"/>
              </a:ext>
            </a:extLst>
          </p:cNvPr>
          <p:cNvSpPr/>
          <p:nvPr/>
        </p:nvSpPr>
        <p:spPr>
          <a:xfrm>
            <a:off x="3035513" y="4188739"/>
            <a:ext cx="1612385" cy="540775"/>
          </a:xfrm>
          <a:prstGeom prst="rect">
            <a:avLst/>
          </a:prstGeom>
          <a:solidFill>
            <a:srgbClr val="DFE7FB"/>
          </a:solidFill>
          <a:ln w="12700">
            <a:miter lim="400000"/>
          </a:ln>
        </p:spPr>
        <p:txBody>
          <a:bodyPr lIns="50800" tIns="50800" rIns="50800" bIns="50800" rtlCol="0" anchor="ctr"/>
          <a:lstStyle/>
          <a:p>
            <a:r>
              <a:rPr kumimoji="1" lang="zh-CN" altLang="en-US" sz="1600" b="0" dirty="0">
                <a:solidFill>
                  <a:srgbClr val="0060FF"/>
                </a:solidFill>
                <a:latin typeface="+mj-ea"/>
                <a:ea typeface="+mj-ea"/>
                <a:cs typeface="Helvetica Neue Medium"/>
                <a:sym typeface="Helvetica Neue Medium"/>
              </a:rPr>
              <a:t>绑定策略</a:t>
            </a:r>
            <a:r>
              <a:rPr kumimoji="1" lang="en-US" altLang="zh-CN" sz="1600" b="0" dirty="0">
                <a:solidFill>
                  <a:srgbClr val="0060FF"/>
                </a:solidFill>
                <a:latin typeface="+mj-ea"/>
                <a:ea typeface="+mj-ea"/>
                <a:cs typeface="Helvetica Neue Medium"/>
                <a:sym typeface="Helvetica Neue Medium"/>
              </a:rPr>
              <a:t>/</a:t>
            </a:r>
            <a:r>
              <a:rPr kumimoji="1" lang="zh-CN" altLang="en-US" sz="1600" b="0" dirty="0">
                <a:solidFill>
                  <a:srgbClr val="0060FF"/>
                </a:solidFill>
                <a:latin typeface="+mj-ea"/>
                <a:ea typeface="+mj-ea"/>
                <a:cs typeface="Helvetica Neue Medium"/>
                <a:sym typeface="Helvetica Neue Medium"/>
              </a:rPr>
              <a:t>角色</a:t>
            </a:r>
          </a:p>
        </p:txBody>
      </p:sp>
      <p:sp>
        <p:nvSpPr>
          <p:cNvPr id="25" name="矩形 24">
            <a:extLst>
              <a:ext uri="{FF2B5EF4-FFF2-40B4-BE49-F238E27FC236}">
                <a16:creationId xmlns:a16="http://schemas.microsoft.com/office/drawing/2014/main" id="{B6E2E74A-677B-5A16-6308-1F4974C899C3}"/>
              </a:ext>
            </a:extLst>
          </p:cNvPr>
          <p:cNvSpPr/>
          <p:nvPr/>
        </p:nvSpPr>
        <p:spPr>
          <a:xfrm>
            <a:off x="2789132" y="4949276"/>
            <a:ext cx="2105145" cy="420180"/>
          </a:xfrm>
          <a:prstGeom prst="rect">
            <a:avLst/>
          </a:prstGeom>
        </p:spPr>
        <p:txBody>
          <a:bodyPr wrap="square">
            <a:spAutoFit/>
          </a:bodyPr>
          <a:lstStyle/>
          <a:p>
            <a:pPr algn="r" defTabSz="825500">
              <a:lnSpc>
                <a:spcPct val="150000"/>
              </a:lnSpc>
            </a:pPr>
            <a:r>
              <a:rPr lang="zh-CN" altLang="en-US"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rPr>
              <a:t>应用安装前</a:t>
            </a:r>
            <a:endParaRPr lang="en-US" altLang="zh-CN"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endParaRPr>
          </a:p>
        </p:txBody>
      </p:sp>
      <p:sp>
        <p:nvSpPr>
          <p:cNvPr id="26" name="矩形 25">
            <a:extLst>
              <a:ext uri="{FF2B5EF4-FFF2-40B4-BE49-F238E27FC236}">
                <a16:creationId xmlns:a16="http://schemas.microsoft.com/office/drawing/2014/main" id="{C5E07091-F797-6327-108C-11A9FF2D4244}"/>
              </a:ext>
            </a:extLst>
          </p:cNvPr>
          <p:cNvSpPr/>
          <p:nvPr/>
        </p:nvSpPr>
        <p:spPr>
          <a:xfrm>
            <a:off x="6128854" y="4943131"/>
            <a:ext cx="2105145" cy="420180"/>
          </a:xfrm>
          <a:prstGeom prst="rect">
            <a:avLst/>
          </a:prstGeom>
        </p:spPr>
        <p:txBody>
          <a:bodyPr wrap="square">
            <a:spAutoFit/>
          </a:bodyPr>
          <a:lstStyle/>
          <a:p>
            <a:pPr algn="r" defTabSz="825500">
              <a:lnSpc>
                <a:spcPct val="150000"/>
              </a:lnSpc>
            </a:pPr>
            <a:r>
              <a:rPr lang="zh-CN" altLang="en-US"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rPr>
              <a:t>应用安装时</a:t>
            </a:r>
            <a:endParaRPr lang="en-US" altLang="zh-CN"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endParaRPr>
          </a:p>
        </p:txBody>
      </p:sp>
      <p:sp>
        <p:nvSpPr>
          <p:cNvPr id="27" name="矩形 26">
            <a:extLst>
              <a:ext uri="{FF2B5EF4-FFF2-40B4-BE49-F238E27FC236}">
                <a16:creationId xmlns:a16="http://schemas.microsoft.com/office/drawing/2014/main" id="{6590A218-AEFB-DCF3-4757-A37E2DE86E28}"/>
              </a:ext>
            </a:extLst>
          </p:cNvPr>
          <p:cNvSpPr/>
          <p:nvPr/>
        </p:nvSpPr>
        <p:spPr>
          <a:xfrm>
            <a:off x="5490552" y="2529277"/>
            <a:ext cx="2552978" cy="540775"/>
          </a:xfrm>
          <a:prstGeom prst="rect">
            <a:avLst/>
          </a:prstGeom>
          <a:solidFill>
            <a:srgbClr val="DFE7FB"/>
          </a:solidFill>
          <a:ln w="12700">
            <a:miter lim="400000"/>
          </a:ln>
        </p:spPr>
        <p:txBody>
          <a:bodyPr lIns="50800" tIns="50800" rIns="50800" bIns="50800" rtlCol="0" anchor="ctr"/>
          <a:lstStyle/>
          <a:p>
            <a:r>
              <a:rPr kumimoji="1" lang="zh-CN" altLang="en-US" sz="1600" b="0" dirty="0">
                <a:solidFill>
                  <a:srgbClr val="0060FF"/>
                </a:solidFill>
                <a:latin typeface="+mj-ea"/>
                <a:ea typeface="+mj-ea"/>
                <a:cs typeface="Helvetica Neue Medium"/>
                <a:sym typeface="Helvetica Neue Medium"/>
              </a:rPr>
              <a:t>角色名传入 </a:t>
            </a:r>
            <a:r>
              <a:rPr kumimoji="1" lang="en-US" altLang="zh-CN" sz="1600" b="0" dirty="0">
                <a:solidFill>
                  <a:srgbClr val="0060FF"/>
                </a:solidFill>
                <a:latin typeface="+mj-ea"/>
                <a:ea typeface="+mj-ea"/>
                <a:cs typeface="Helvetica Neue Medium"/>
                <a:sym typeface="Helvetica Neue Medium"/>
              </a:rPr>
              <a:t>Terraform</a:t>
            </a:r>
            <a:endParaRPr kumimoji="1" lang="zh-CN" altLang="en-US" sz="1600" b="0" dirty="0">
              <a:solidFill>
                <a:srgbClr val="0060FF"/>
              </a:solidFill>
              <a:latin typeface="+mj-ea"/>
              <a:ea typeface="+mj-ea"/>
              <a:cs typeface="Helvetica Neue Medium"/>
              <a:sym typeface="Helvetica Neue Medium"/>
            </a:endParaRPr>
          </a:p>
        </p:txBody>
      </p:sp>
      <p:sp>
        <p:nvSpPr>
          <p:cNvPr id="29" name="矩形 28">
            <a:extLst>
              <a:ext uri="{FF2B5EF4-FFF2-40B4-BE49-F238E27FC236}">
                <a16:creationId xmlns:a16="http://schemas.microsoft.com/office/drawing/2014/main" id="{22D55ADC-8BC1-7F89-F216-EC0A7B02D828}"/>
              </a:ext>
            </a:extLst>
          </p:cNvPr>
          <p:cNvSpPr/>
          <p:nvPr/>
        </p:nvSpPr>
        <p:spPr>
          <a:xfrm>
            <a:off x="633969" y="2323467"/>
            <a:ext cx="1965999" cy="2547758"/>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30" name="矩形 29">
            <a:extLst>
              <a:ext uri="{FF2B5EF4-FFF2-40B4-BE49-F238E27FC236}">
                <a16:creationId xmlns:a16="http://schemas.microsoft.com/office/drawing/2014/main" id="{D18F6F01-2FC8-FB5A-E7C4-E4972FBE8B16}"/>
              </a:ext>
            </a:extLst>
          </p:cNvPr>
          <p:cNvSpPr/>
          <p:nvPr/>
        </p:nvSpPr>
        <p:spPr>
          <a:xfrm>
            <a:off x="810776" y="2511532"/>
            <a:ext cx="1612384" cy="877407"/>
          </a:xfrm>
          <a:prstGeom prst="rect">
            <a:avLst/>
          </a:prstGeom>
          <a:solidFill>
            <a:srgbClr val="DFE7FB"/>
          </a:solidFill>
          <a:ln w="12700">
            <a:miter lim="400000"/>
          </a:ln>
        </p:spPr>
        <p:txBody>
          <a:bodyPr lIns="50800" tIns="50800" rIns="50800" bIns="50800" rtlCol="0" anchor="t"/>
          <a:lstStyle/>
          <a:p>
            <a:pPr>
              <a:lnSpc>
                <a:spcPct val="150000"/>
              </a:lnSpc>
            </a:pPr>
            <a:r>
              <a:rPr kumimoji="1" lang="zh-CN" altLang="en-US" sz="1600" b="0" dirty="0">
                <a:solidFill>
                  <a:srgbClr val="0060FF"/>
                </a:solidFill>
                <a:latin typeface="+mj-ea"/>
                <a:ea typeface="+mj-ea"/>
                <a:cs typeface="Helvetica Neue Medium"/>
                <a:sym typeface="Helvetica Neue Medium"/>
              </a:rPr>
              <a:t>声明要调用的</a:t>
            </a:r>
            <a:endParaRPr kumimoji="1" lang="en-US" altLang="zh-CN" sz="1600" b="0" dirty="0">
              <a:solidFill>
                <a:srgbClr val="0060FF"/>
              </a:solidFill>
              <a:latin typeface="+mj-ea"/>
              <a:ea typeface="+mj-ea"/>
              <a:cs typeface="Helvetica Neue Medium"/>
              <a:sym typeface="Helvetica Neue Medium"/>
            </a:endParaRPr>
          </a:p>
          <a:p>
            <a:pPr>
              <a:lnSpc>
                <a:spcPct val="150000"/>
              </a:lnSpc>
            </a:pPr>
            <a:r>
              <a:rPr kumimoji="1" lang="zh-CN" altLang="en-US" sz="1600" b="0" dirty="0">
                <a:solidFill>
                  <a:srgbClr val="0060FF"/>
                </a:solidFill>
                <a:latin typeface="+mj-ea"/>
                <a:ea typeface="+mj-ea"/>
                <a:cs typeface="Helvetica Neue Medium"/>
                <a:sym typeface="Helvetica Neue Medium"/>
              </a:rPr>
              <a:t>云 </a:t>
            </a:r>
            <a:r>
              <a:rPr kumimoji="1" lang="en-US" altLang="zh-CN" sz="1600" b="0" dirty="0">
                <a:solidFill>
                  <a:srgbClr val="0060FF"/>
                </a:solidFill>
                <a:latin typeface="+mj-ea"/>
                <a:ea typeface="+mj-ea"/>
                <a:cs typeface="Helvetica Neue Medium"/>
                <a:sym typeface="Helvetica Neue Medium"/>
              </a:rPr>
              <a:t>API</a:t>
            </a:r>
            <a:r>
              <a:rPr kumimoji="1" lang="zh-CN" altLang="en-US" sz="1600" b="0" dirty="0">
                <a:solidFill>
                  <a:srgbClr val="0060FF"/>
                </a:solidFill>
                <a:latin typeface="+mj-ea"/>
                <a:ea typeface="+mj-ea"/>
                <a:cs typeface="Helvetica Neue Medium"/>
                <a:sym typeface="Helvetica Neue Medium"/>
              </a:rPr>
              <a:t> 列表</a:t>
            </a:r>
          </a:p>
        </p:txBody>
      </p:sp>
      <p:sp>
        <p:nvSpPr>
          <p:cNvPr id="31" name="矩形 30">
            <a:extLst>
              <a:ext uri="{FF2B5EF4-FFF2-40B4-BE49-F238E27FC236}">
                <a16:creationId xmlns:a16="http://schemas.microsoft.com/office/drawing/2014/main" id="{299B2C11-3BD7-0DA7-14BB-7CF6E44BC0E6}"/>
              </a:ext>
            </a:extLst>
          </p:cNvPr>
          <p:cNvSpPr/>
          <p:nvPr/>
        </p:nvSpPr>
        <p:spPr>
          <a:xfrm>
            <a:off x="618565" y="4949276"/>
            <a:ext cx="2105145" cy="420180"/>
          </a:xfrm>
          <a:prstGeom prst="rect">
            <a:avLst/>
          </a:prstGeom>
        </p:spPr>
        <p:txBody>
          <a:bodyPr wrap="square">
            <a:spAutoFit/>
          </a:bodyPr>
          <a:lstStyle/>
          <a:p>
            <a:pPr algn="r" defTabSz="825500">
              <a:lnSpc>
                <a:spcPct val="150000"/>
              </a:lnSpc>
            </a:pPr>
            <a:r>
              <a:rPr lang="zh-CN" altLang="en-US"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rPr>
              <a:t>应用包配置</a:t>
            </a:r>
            <a:endParaRPr lang="en-US" altLang="zh-CN"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endParaRPr>
          </a:p>
        </p:txBody>
      </p:sp>
      <p:cxnSp>
        <p:nvCxnSpPr>
          <p:cNvPr id="33" name="直线箭头连接符 32">
            <a:extLst>
              <a:ext uri="{FF2B5EF4-FFF2-40B4-BE49-F238E27FC236}">
                <a16:creationId xmlns:a16="http://schemas.microsoft.com/office/drawing/2014/main" id="{56C01195-CF3B-B92E-E121-819F7D7BEC45}"/>
              </a:ext>
            </a:extLst>
          </p:cNvPr>
          <p:cNvCxnSpPr>
            <a:cxnSpLocks/>
            <a:endCxn id="14" idx="1"/>
          </p:cNvCxnSpPr>
          <p:nvPr/>
        </p:nvCxnSpPr>
        <p:spPr>
          <a:xfrm>
            <a:off x="2423160" y="2781919"/>
            <a:ext cx="612354" cy="1"/>
          </a:xfrm>
          <a:prstGeom prst="straightConnector1">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直线箭头连接符 36">
            <a:extLst>
              <a:ext uri="{FF2B5EF4-FFF2-40B4-BE49-F238E27FC236}">
                <a16:creationId xmlns:a16="http://schemas.microsoft.com/office/drawing/2014/main" id="{2A45DFDD-F8EE-36E1-DA93-AE3BBFDC3DD4}"/>
              </a:ext>
            </a:extLst>
          </p:cNvPr>
          <p:cNvCxnSpPr>
            <a:cxnSpLocks/>
            <a:endCxn id="19" idx="0"/>
          </p:cNvCxnSpPr>
          <p:nvPr/>
        </p:nvCxnSpPr>
        <p:spPr>
          <a:xfrm>
            <a:off x="3841706" y="3058443"/>
            <a:ext cx="0" cy="273923"/>
          </a:xfrm>
          <a:prstGeom prst="straightConnector1">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直线箭头连接符 39">
            <a:extLst>
              <a:ext uri="{FF2B5EF4-FFF2-40B4-BE49-F238E27FC236}">
                <a16:creationId xmlns:a16="http://schemas.microsoft.com/office/drawing/2014/main" id="{FA3F7DE8-7A68-6EF3-0D67-EFA9C846F4CC}"/>
              </a:ext>
            </a:extLst>
          </p:cNvPr>
          <p:cNvCxnSpPr>
            <a:cxnSpLocks/>
            <a:stCxn id="19" idx="2"/>
            <a:endCxn id="24" idx="0"/>
          </p:cNvCxnSpPr>
          <p:nvPr/>
        </p:nvCxnSpPr>
        <p:spPr>
          <a:xfrm>
            <a:off x="3841706" y="3873141"/>
            <a:ext cx="0" cy="315598"/>
          </a:xfrm>
          <a:prstGeom prst="straightConnector1">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8312C7CC-73E3-F9ED-0666-6308ADFF90B7}"/>
              </a:ext>
            </a:extLst>
          </p:cNvPr>
          <p:cNvCxnSpPr>
            <a:cxnSpLocks/>
          </p:cNvCxnSpPr>
          <p:nvPr/>
        </p:nvCxnSpPr>
        <p:spPr>
          <a:xfrm>
            <a:off x="6767041" y="3070052"/>
            <a:ext cx="0" cy="273923"/>
          </a:xfrm>
          <a:prstGeom prst="straightConnector1">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直线箭头连接符 43">
            <a:extLst>
              <a:ext uri="{FF2B5EF4-FFF2-40B4-BE49-F238E27FC236}">
                <a16:creationId xmlns:a16="http://schemas.microsoft.com/office/drawing/2014/main" id="{475A00E3-2A42-7620-321D-524F6BCBA2E2}"/>
              </a:ext>
            </a:extLst>
          </p:cNvPr>
          <p:cNvCxnSpPr>
            <a:cxnSpLocks/>
          </p:cNvCxnSpPr>
          <p:nvPr/>
        </p:nvCxnSpPr>
        <p:spPr>
          <a:xfrm>
            <a:off x="6767041" y="3911812"/>
            <a:ext cx="0" cy="273923"/>
          </a:xfrm>
          <a:prstGeom prst="straightConnector1">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直线箭头连接符 44">
            <a:extLst>
              <a:ext uri="{FF2B5EF4-FFF2-40B4-BE49-F238E27FC236}">
                <a16:creationId xmlns:a16="http://schemas.microsoft.com/office/drawing/2014/main" id="{74AA0CC6-1B98-5E0E-B2E9-BA1D4DA6171C}"/>
              </a:ext>
            </a:extLst>
          </p:cNvPr>
          <p:cNvCxnSpPr>
            <a:cxnSpLocks/>
            <a:endCxn id="27" idx="1"/>
          </p:cNvCxnSpPr>
          <p:nvPr/>
        </p:nvCxnSpPr>
        <p:spPr>
          <a:xfrm>
            <a:off x="5053921" y="2799665"/>
            <a:ext cx="436631" cy="0"/>
          </a:xfrm>
          <a:prstGeom prst="straightConnector1">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直线箭头连接符 48">
            <a:extLst>
              <a:ext uri="{FF2B5EF4-FFF2-40B4-BE49-F238E27FC236}">
                <a16:creationId xmlns:a16="http://schemas.microsoft.com/office/drawing/2014/main" id="{EBFB7959-4D0F-5377-F750-6979248B1314}"/>
              </a:ext>
            </a:extLst>
          </p:cNvPr>
          <p:cNvCxnSpPr>
            <a:cxnSpLocks/>
          </p:cNvCxnSpPr>
          <p:nvPr/>
        </p:nvCxnSpPr>
        <p:spPr>
          <a:xfrm>
            <a:off x="5053921" y="2799665"/>
            <a:ext cx="0" cy="1661345"/>
          </a:xfrm>
          <a:prstGeom prst="straightConnector1">
            <a:avLst/>
          </a:prstGeom>
          <a:noFill/>
          <a:ln w="25400" cap="flat">
            <a:solidFill>
              <a:schemeClr val="tx2"/>
            </a:solidFill>
            <a:prstDash val="solid"/>
            <a:miter lim="400000"/>
            <a:tailEnd type="none"/>
          </a:ln>
          <a:effectLst/>
          <a:sp3d/>
        </p:spPr>
        <p:style>
          <a:lnRef idx="0">
            <a:scrgbClr r="0" g="0" b="0"/>
          </a:lnRef>
          <a:fillRef idx="0">
            <a:scrgbClr r="0" g="0" b="0"/>
          </a:fillRef>
          <a:effectRef idx="0">
            <a:scrgbClr r="0" g="0" b="0"/>
          </a:effectRef>
          <a:fontRef idx="none"/>
        </p:style>
      </p:cxnSp>
      <p:cxnSp>
        <p:nvCxnSpPr>
          <p:cNvPr id="52" name="直线箭头连接符 51">
            <a:extLst>
              <a:ext uri="{FF2B5EF4-FFF2-40B4-BE49-F238E27FC236}">
                <a16:creationId xmlns:a16="http://schemas.microsoft.com/office/drawing/2014/main" id="{46D54984-7984-7161-FBB6-0E5F3C4F1F2B}"/>
              </a:ext>
            </a:extLst>
          </p:cNvPr>
          <p:cNvCxnSpPr>
            <a:cxnSpLocks/>
            <a:endCxn id="24" idx="3"/>
          </p:cNvCxnSpPr>
          <p:nvPr/>
        </p:nvCxnSpPr>
        <p:spPr>
          <a:xfrm flipH="1" flipV="1">
            <a:off x="4647898" y="4459127"/>
            <a:ext cx="406023" cy="1883"/>
          </a:xfrm>
          <a:prstGeom prst="straightConnector1">
            <a:avLst/>
          </a:prstGeom>
          <a:noFill/>
          <a:ln w="25400" cap="flat">
            <a:solidFill>
              <a:schemeClr val="tx2"/>
            </a:solidFill>
            <a:prstDash val="solid"/>
            <a:miter lim="400000"/>
            <a:tailEnd type="none"/>
          </a:ln>
          <a:effectLst/>
          <a:sp3d/>
        </p:spPr>
        <p:style>
          <a:lnRef idx="0">
            <a:scrgbClr r="0" g="0" b="0"/>
          </a:lnRef>
          <a:fillRef idx="0">
            <a:scrgbClr r="0" g="0" b="0"/>
          </a:fillRef>
          <a:effectRef idx="0">
            <a:scrgbClr r="0" g="0" b="0"/>
          </a:effectRef>
          <a:fontRef idx="none"/>
        </p:style>
      </p:cxnSp>
      <p:sp>
        <p:nvSpPr>
          <p:cNvPr id="55" name="矩形 54">
            <a:extLst>
              <a:ext uri="{FF2B5EF4-FFF2-40B4-BE49-F238E27FC236}">
                <a16:creationId xmlns:a16="http://schemas.microsoft.com/office/drawing/2014/main" id="{0125B932-0AA6-A1EF-3D43-64A5841EEB40}"/>
              </a:ext>
            </a:extLst>
          </p:cNvPr>
          <p:cNvSpPr/>
          <p:nvPr/>
        </p:nvSpPr>
        <p:spPr>
          <a:xfrm>
            <a:off x="9230885" y="2359431"/>
            <a:ext cx="2290473" cy="2523403"/>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58" name="矩形 57">
            <a:extLst>
              <a:ext uri="{FF2B5EF4-FFF2-40B4-BE49-F238E27FC236}">
                <a16:creationId xmlns:a16="http://schemas.microsoft.com/office/drawing/2014/main" id="{AFA4D0F3-516E-9BBB-D1BC-41F60768BE98}"/>
              </a:ext>
            </a:extLst>
          </p:cNvPr>
          <p:cNvSpPr/>
          <p:nvPr/>
        </p:nvSpPr>
        <p:spPr>
          <a:xfrm>
            <a:off x="9509888" y="4943131"/>
            <a:ext cx="2105145" cy="420180"/>
          </a:xfrm>
          <a:prstGeom prst="rect">
            <a:avLst/>
          </a:prstGeom>
        </p:spPr>
        <p:txBody>
          <a:bodyPr wrap="square">
            <a:spAutoFit/>
          </a:bodyPr>
          <a:lstStyle/>
          <a:p>
            <a:pPr algn="r" defTabSz="825500">
              <a:lnSpc>
                <a:spcPct val="150000"/>
              </a:lnSpc>
            </a:pPr>
            <a:r>
              <a:rPr lang="zh-CN" altLang="en-US"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rPr>
              <a:t>应用</a:t>
            </a:r>
            <a:endParaRPr lang="en-US" altLang="zh-CN"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endParaRPr>
          </a:p>
        </p:txBody>
      </p:sp>
      <p:cxnSp>
        <p:nvCxnSpPr>
          <p:cNvPr id="61" name="直线箭头连接符 60">
            <a:extLst>
              <a:ext uri="{FF2B5EF4-FFF2-40B4-BE49-F238E27FC236}">
                <a16:creationId xmlns:a16="http://schemas.microsoft.com/office/drawing/2014/main" id="{F69614B1-07F5-5AF2-E545-2FBCCA6D1BD7}"/>
              </a:ext>
            </a:extLst>
          </p:cNvPr>
          <p:cNvCxnSpPr>
            <a:cxnSpLocks/>
            <a:stCxn id="67" idx="0"/>
            <a:endCxn id="68" idx="2"/>
          </p:cNvCxnSpPr>
          <p:nvPr/>
        </p:nvCxnSpPr>
        <p:spPr>
          <a:xfrm flipV="1">
            <a:off x="10370164" y="3485101"/>
            <a:ext cx="0" cy="697842"/>
          </a:xfrm>
          <a:prstGeom prst="straightConnector1">
            <a:avLst/>
          </a:prstGeom>
          <a:noFill/>
          <a:ln w="25400" cap="flat">
            <a:solidFill>
              <a:srgbClr val="FFA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62" name="直线箭头连接符 61">
            <a:extLst>
              <a:ext uri="{FF2B5EF4-FFF2-40B4-BE49-F238E27FC236}">
                <a16:creationId xmlns:a16="http://schemas.microsoft.com/office/drawing/2014/main" id="{D661C0DC-DC63-E4F1-B7FD-4AB45327D343}"/>
              </a:ext>
            </a:extLst>
          </p:cNvPr>
          <p:cNvCxnSpPr>
            <a:cxnSpLocks/>
            <a:endCxn id="23" idx="3"/>
          </p:cNvCxnSpPr>
          <p:nvPr/>
        </p:nvCxnSpPr>
        <p:spPr>
          <a:xfrm flipH="1">
            <a:off x="8043531" y="4456123"/>
            <a:ext cx="1377820" cy="0"/>
          </a:xfrm>
          <a:prstGeom prst="straightConnector1">
            <a:avLst/>
          </a:prstGeom>
          <a:noFill/>
          <a:ln w="25400" cap="flat">
            <a:solidFill>
              <a:srgbClr val="FFA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7" name="矩形 66">
            <a:extLst>
              <a:ext uri="{FF2B5EF4-FFF2-40B4-BE49-F238E27FC236}">
                <a16:creationId xmlns:a16="http://schemas.microsoft.com/office/drawing/2014/main" id="{7BBD4625-80D6-88A7-C433-229DF75413ED}"/>
              </a:ext>
            </a:extLst>
          </p:cNvPr>
          <p:cNvSpPr/>
          <p:nvPr/>
        </p:nvSpPr>
        <p:spPr>
          <a:xfrm>
            <a:off x="9421351" y="4182943"/>
            <a:ext cx="1897626" cy="540776"/>
          </a:xfrm>
          <a:prstGeom prst="rect">
            <a:avLst/>
          </a:prstGeom>
          <a:solidFill>
            <a:srgbClr val="FAEEE1"/>
          </a:solidFill>
          <a:ln w="12700">
            <a:miter lim="400000"/>
          </a:ln>
        </p:spPr>
        <p:txBody>
          <a:bodyPr lIns="50800" tIns="50800" rIns="50800" bIns="50800" rtlCol="0" anchor="ctr"/>
          <a:lstStyle/>
          <a:p>
            <a:r>
              <a:rPr kumimoji="1" lang="zh-CN" altLang="en-US" sz="1600" b="0" dirty="0">
                <a:solidFill>
                  <a:srgbClr val="EB8707"/>
                </a:solidFill>
                <a:latin typeface="+mj-ea"/>
                <a:ea typeface="+mj-ea"/>
                <a:cs typeface="Helvetica Neue Medium"/>
                <a:sym typeface="Helvetica Neue Medium"/>
              </a:rPr>
              <a:t>应用服务</a:t>
            </a:r>
          </a:p>
        </p:txBody>
      </p:sp>
      <p:sp>
        <p:nvSpPr>
          <p:cNvPr id="68" name="矩形 67">
            <a:extLst>
              <a:ext uri="{FF2B5EF4-FFF2-40B4-BE49-F238E27FC236}">
                <a16:creationId xmlns:a16="http://schemas.microsoft.com/office/drawing/2014/main" id="{F5BF4EE1-F2EE-F8B0-BC7C-AB5C30AAF04F}"/>
              </a:ext>
            </a:extLst>
          </p:cNvPr>
          <p:cNvSpPr/>
          <p:nvPr/>
        </p:nvSpPr>
        <p:spPr>
          <a:xfrm>
            <a:off x="9421351" y="2612368"/>
            <a:ext cx="1897626" cy="872733"/>
          </a:xfrm>
          <a:prstGeom prst="rect">
            <a:avLst/>
          </a:prstGeom>
          <a:solidFill>
            <a:srgbClr val="FAEEE1"/>
          </a:solidFill>
          <a:ln w="12700">
            <a:miter lim="400000"/>
          </a:ln>
        </p:spPr>
        <p:txBody>
          <a:bodyPr lIns="50800" tIns="50800" rIns="50800" bIns="50800" rtlCol="0" anchor="ctr"/>
          <a:lstStyle/>
          <a:p>
            <a:r>
              <a:rPr kumimoji="1" lang="en-US" altLang="zh-CN" sz="1600" b="0" dirty="0">
                <a:solidFill>
                  <a:srgbClr val="FFA000"/>
                </a:solidFill>
                <a:latin typeface="+mj-ea"/>
                <a:ea typeface="+mj-ea"/>
                <a:cs typeface="Helvetica Neue Medium"/>
                <a:sym typeface="Helvetica Neue Medium"/>
              </a:rPr>
              <a:t>metadata</a:t>
            </a:r>
            <a:r>
              <a:rPr kumimoji="1" lang="zh-CN" altLang="en-US" sz="1600" b="0" dirty="0">
                <a:solidFill>
                  <a:srgbClr val="FFA000"/>
                </a:solidFill>
                <a:latin typeface="+mj-ea"/>
                <a:ea typeface="+mj-ea"/>
                <a:cs typeface="Helvetica Neue Medium"/>
                <a:sym typeface="Helvetica Neue Medium"/>
              </a:rPr>
              <a:t> 服务</a:t>
            </a:r>
            <a:endParaRPr kumimoji="1" lang="en-US" altLang="zh-CN" sz="1600" b="0" dirty="0">
              <a:solidFill>
                <a:srgbClr val="FFA000"/>
              </a:solidFill>
              <a:latin typeface="+mj-ea"/>
              <a:ea typeface="+mj-ea"/>
              <a:cs typeface="Helvetica Neue Medium"/>
              <a:sym typeface="Helvetica Neue Medium"/>
            </a:endParaRPr>
          </a:p>
          <a:p>
            <a:r>
              <a:rPr kumimoji="1" lang="zh-CN" altLang="en-US" sz="1600" b="0" dirty="0">
                <a:solidFill>
                  <a:srgbClr val="FFA000"/>
                </a:solidFill>
                <a:latin typeface="+mj-ea"/>
                <a:ea typeface="+mj-ea"/>
                <a:cs typeface="Helvetica Neue Medium"/>
                <a:sym typeface="Helvetica Neue Medium"/>
              </a:rPr>
              <a:t>获取角色临时密钥</a:t>
            </a:r>
          </a:p>
        </p:txBody>
      </p:sp>
      <p:sp>
        <p:nvSpPr>
          <p:cNvPr id="71" name="矩形 70">
            <a:extLst>
              <a:ext uri="{FF2B5EF4-FFF2-40B4-BE49-F238E27FC236}">
                <a16:creationId xmlns:a16="http://schemas.microsoft.com/office/drawing/2014/main" id="{05F4DEC3-9101-97C0-68E3-4B604219DD37}"/>
              </a:ext>
            </a:extLst>
          </p:cNvPr>
          <p:cNvSpPr/>
          <p:nvPr/>
        </p:nvSpPr>
        <p:spPr>
          <a:xfrm>
            <a:off x="8138504" y="4046769"/>
            <a:ext cx="1139279" cy="379206"/>
          </a:xfrm>
          <a:prstGeom prst="rect">
            <a:avLst/>
          </a:prstGeom>
        </p:spPr>
        <p:txBody>
          <a:bodyPr wrap="square">
            <a:spAutoFit/>
          </a:bodyPr>
          <a:lstStyle/>
          <a:p>
            <a:pPr algn="r" defTabSz="825500">
              <a:lnSpc>
                <a:spcPct val="150000"/>
              </a:lnSpc>
            </a:pPr>
            <a:r>
              <a:rPr lang="zh-CN" altLang="en-US" sz="14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rPr>
              <a:t>读取角色名</a:t>
            </a:r>
            <a:endParaRPr lang="en-US" altLang="zh-CN" sz="14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endParaRPr>
          </a:p>
        </p:txBody>
      </p:sp>
      <p:sp>
        <p:nvSpPr>
          <p:cNvPr id="72" name="矩形 71">
            <a:extLst>
              <a:ext uri="{FF2B5EF4-FFF2-40B4-BE49-F238E27FC236}">
                <a16:creationId xmlns:a16="http://schemas.microsoft.com/office/drawing/2014/main" id="{F57B4872-6D9F-1858-E91E-5ED236A9AC8F}"/>
              </a:ext>
            </a:extLst>
          </p:cNvPr>
          <p:cNvSpPr/>
          <p:nvPr/>
        </p:nvSpPr>
        <p:spPr>
          <a:xfrm>
            <a:off x="10370164" y="3462608"/>
            <a:ext cx="1139279" cy="702372"/>
          </a:xfrm>
          <a:prstGeom prst="rect">
            <a:avLst/>
          </a:prstGeom>
        </p:spPr>
        <p:txBody>
          <a:bodyPr wrap="square">
            <a:spAutoFit/>
          </a:bodyPr>
          <a:lstStyle/>
          <a:p>
            <a:pPr algn="l" defTabSz="825500">
              <a:lnSpc>
                <a:spcPct val="150000"/>
              </a:lnSpc>
            </a:pPr>
            <a:r>
              <a:rPr lang="zh-CN" altLang="en-US" sz="14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rPr>
              <a:t>角色名</a:t>
            </a:r>
            <a:endParaRPr lang="en-US" altLang="zh-CN" sz="14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endParaRPr>
          </a:p>
          <a:p>
            <a:pPr algn="l" defTabSz="825500">
              <a:lnSpc>
                <a:spcPct val="150000"/>
              </a:lnSpc>
            </a:pPr>
            <a:r>
              <a:rPr lang="zh-CN" altLang="en-US" sz="14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rPr>
              <a:t>换取密钥</a:t>
            </a:r>
            <a:endParaRPr lang="en-US" altLang="zh-CN" sz="14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endParaRPr>
          </a:p>
        </p:txBody>
      </p:sp>
    </p:spTree>
    <p:extLst>
      <p:ext uri="{BB962C8B-B14F-4D97-AF65-F5344CB8AC3E}">
        <p14:creationId xmlns:p14="http://schemas.microsoft.com/office/powerpoint/2010/main" val="18555484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35</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3" name="矩形 2">
            <a:extLst>
              <a:ext uri="{FF2B5EF4-FFF2-40B4-BE49-F238E27FC236}">
                <a16:creationId xmlns:a16="http://schemas.microsoft.com/office/drawing/2014/main" id="{9DAF95CD-424D-788B-459B-7143721F7143}"/>
              </a:ext>
            </a:extLst>
          </p:cNvPr>
          <p:cNvSpPr/>
          <p:nvPr/>
        </p:nvSpPr>
        <p:spPr>
          <a:xfrm>
            <a:off x="696881" y="1057257"/>
            <a:ext cx="5720160" cy="584134"/>
          </a:xfrm>
          <a:prstGeom prst="rect">
            <a:avLst/>
          </a:prstGeom>
        </p:spPr>
        <p:txBody>
          <a:bodyPr wrap="square">
            <a:spAutoFit/>
          </a:bodyPr>
          <a:lstStyle/>
          <a:p>
            <a:pPr algn="l" defTabSz="825500">
              <a:lnSpc>
                <a:spcPct val="150000"/>
              </a:lnSpc>
            </a:pP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应用 </a:t>
            </a:r>
            <a:r>
              <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rPr>
              <a:t>API</a:t>
            </a:r>
            <a:r>
              <a:rPr lang="zh-CN" altLang="en-US" sz="2400" b="0" dirty="0">
                <a:solidFill>
                  <a:srgbClr val="C00000"/>
                </a:solidFill>
                <a:latin typeface="腾讯体 W7" panose="020C04030202040F0204" pitchFamily="34" charset="-122"/>
                <a:ea typeface="腾讯体 W7" panose="020C04030202040F0204" pitchFamily="34" charset="-122"/>
                <a:cs typeface="+mn-cs"/>
                <a:sym typeface="腾讯体 W7"/>
              </a:rPr>
              <a:t> 怎么调用？</a:t>
            </a:r>
            <a:endParaRPr lang="en-US" altLang="zh-CN" sz="2400" b="0" dirty="0">
              <a:solidFill>
                <a:srgbClr val="C00000"/>
              </a:solidFill>
              <a:latin typeface="腾讯体 W7" panose="020C04030202040F0204" pitchFamily="34" charset="-122"/>
              <a:ea typeface="腾讯体 W7" panose="020C04030202040F0204" pitchFamily="34" charset="-122"/>
              <a:cs typeface="+mn-cs"/>
              <a:sym typeface="腾讯体 W7"/>
            </a:endParaRPr>
          </a:p>
        </p:txBody>
      </p:sp>
      <p:grpSp>
        <p:nvGrpSpPr>
          <p:cNvPr id="6" name="组合 5">
            <a:extLst>
              <a:ext uri="{FF2B5EF4-FFF2-40B4-BE49-F238E27FC236}">
                <a16:creationId xmlns:a16="http://schemas.microsoft.com/office/drawing/2014/main" id="{77DABF98-B921-81B9-E07D-902BAD937E23}"/>
              </a:ext>
            </a:extLst>
          </p:cNvPr>
          <p:cNvGrpSpPr/>
          <p:nvPr/>
        </p:nvGrpSpPr>
        <p:grpSpPr>
          <a:xfrm>
            <a:off x="1583879" y="3248009"/>
            <a:ext cx="1585815" cy="1084023"/>
            <a:chOff x="8739172" y="4573821"/>
            <a:chExt cx="1585815" cy="1084023"/>
          </a:xfrm>
        </p:grpSpPr>
        <p:pic>
          <p:nvPicPr>
            <p:cNvPr id="7" name="图形 6">
              <a:extLst>
                <a:ext uri="{FF2B5EF4-FFF2-40B4-BE49-F238E27FC236}">
                  <a16:creationId xmlns:a16="http://schemas.microsoft.com/office/drawing/2014/main" id="{CC51A131-9C11-77B4-9F5A-FF763CB5E6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0241" y="4573821"/>
              <a:ext cx="523678" cy="523678"/>
            </a:xfrm>
            <a:prstGeom prst="rect">
              <a:avLst/>
            </a:prstGeom>
          </p:spPr>
        </p:pic>
        <p:sp>
          <p:nvSpPr>
            <p:cNvPr id="8" name="文本框 61">
              <a:extLst>
                <a:ext uri="{FF2B5EF4-FFF2-40B4-BE49-F238E27FC236}">
                  <a16:creationId xmlns:a16="http://schemas.microsoft.com/office/drawing/2014/main" id="{355FE644-D83E-7E7F-09F0-8B2D790E3A42}"/>
                </a:ext>
              </a:extLst>
            </p:cNvPr>
            <p:cNvSpPr txBox="1"/>
            <p:nvPr/>
          </p:nvSpPr>
          <p:spPr>
            <a:xfrm>
              <a:off x="8739172" y="5157037"/>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腾讯云账号</a:t>
              </a:r>
            </a:p>
          </p:txBody>
        </p:sp>
      </p:grpSp>
      <p:pic>
        <p:nvPicPr>
          <p:cNvPr id="9" name="图形 8">
            <a:extLst>
              <a:ext uri="{FF2B5EF4-FFF2-40B4-BE49-F238E27FC236}">
                <a16:creationId xmlns:a16="http://schemas.microsoft.com/office/drawing/2014/main" id="{7595EB05-4CF9-E986-E775-1711238B93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9906" y="3248009"/>
            <a:ext cx="523678" cy="523678"/>
          </a:xfrm>
          <a:prstGeom prst="rect">
            <a:avLst/>
          </a:prstGeom>
        </p:spPr>
      </p:pic>
      <p:sp>
        <p:nvSpPr>
          <p:cNvPr id="10" name="文本框 61">
            <a:extLst>
              <a:ext uri="{FF2B5EF4-FFF2-40B4-BE49-F238E27FC236}">
                <a16:creationId xmlns:a16="http://schemas.microsoft.com/office/drawing/2014/main" id="{9856AC15-AC75-D331-22AE-D28657CB4D0C}"/>
              </a:ext>
            </a:extLst>
          </p:cNvPr>
          <p:cNvSpPr txBox="1"/>
          <p:nvPr/>
        </p:nvSpPr>
        <p:spPr>
          <a:xfrm>
            <a:off x="5425806" y="3831225"/>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rgbClr val="0060F0"/>
                </a:solidFill>
                <a:latin typeface="TencentSans W7" panose="020C04030202040F0204" pitchFamily="34" charset="-122"/>
                <a:ea typeface="TencentSans W7" panose="020C04030202040F0204" pitchFamily="34" charset="-122"/>
              </a:rPr>
              <a:t>应用服务</a:t>
            </a:r>
          </a:p>
        </p:txBody>
      </p:sp>
      <p:sp>
        <p:nvSpPr>
          <p:cNvPr id="12" name="文本框 61">
            <a:extLst>
              <a:ext uri="{FF2B5EF4-FFF2-40B4-BE49-F238E27FC236}">
                <a16:creationId xmlns:a16="http://schemas.microsoft.com/office/drawing/2014/main" id="{0E5E2B66-DEF2-42E3-6477-AB55950C31B1}"/>
              </a:ext>
            </a:extLst>
          </p:cNvPr>
          <p:cNvSpPr txBox="1"/>
          <p:nvPr/>
        </p:nvSpPr>
        <p:spPr>
          <a:xfrm>
            <a:off x="9118398" y="3832451"/>
            <a:ext cx="1585815" cy="5008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2000" dirty="0">
                <a:solidFill>
                  <a:schemeClr val="bg1">
                    <a:lumMod val="85000"/>
                  </a:schemeClr>
                </a:solidFill>
                <a:latin typeface="TencentSans W7" panose="020C04030202040F0204" pitchFamily="34" charset="-122"/>
                <a:ea typeface="TencentSans W7" panose="020C04030202040F0204" pitchFamily="34" charset="-122"/>
              </a:rPr>
              <a:t>云资源</a:t>
            </a:r>
          </a:p>
        </p:txBody>
      </p:sp>
      <p:pic>
        <p:nvPicPr>
          <p:cNvPr id="13" name="图形 12">
            <a:extLst>
              <a:ext uri="{FF2B5EF4-FFF2-40B4-BE49-F238E27FC236}">
                <a16:creationId xmlns:a16="http://schemas.microsoft.com/office/drawing/2014/main" id="{1B895302-D8D4-3905-FE8E-99C3650738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49466" y="3248009"/>
            <a:ext cx="523678" cy="523678"/>
          </a:xfrm>
          <a:prstGeom prst="rect">
            <a:avLst/>
          </a:prstGeom>
        </p:spPr>
      </p:pic>
      <p:cxnSp>
        <p:nvCxnSpPr>
          <p:cNvPr id="15" name="直线箭头连接符 14">
            <a:extLst>
              <a:ext uri="{FF2B5EF4-FFF2-40B4-BE49-F238E27FC236}">
                <a16:creationId xmlns:a16="http://schemas.microsoft.com/office/drawing/2014/main" id="{6DC5BFD8-E7EC-55C4-D8F5-14DCEBD49315}"/>
              </a:ext>
            </a:extLst>
          </p:cNvPr>
          <p:cNvCxnSpPr/>
          <p:nvPr/>
        </p:nvCxnSpPr>
        <p:spPr>
          <a:xfrm>
            <a:off x="3315998" y="3949148"/>
            <a:ext cx="1947765" cy="0"/>
          </a:xfrm>
          <a:prstGeom prst="straightConnector1">
            <a:avLst/>
          </a:prstGeom>
          <a:noFill/>
          <a:ln w="38100" cap="flat">
            <a:solidFill>
              <a:schemeClr val="bg1">
                <a:lumMod val="50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cxnSp>
        <p:nvCxnSpPr>
          <p:cNvPr id="16" name="直线箭头连接符 15">
            <a:extLst>
              <a:ext uri="{FF2B5EF4-FFF2-40B4-BE49-F238E27FC236}">
                <a16:creationId xmlns:a16="http://schemas.microsoft.com/office/drawing/2014/main" id="{A0D92203-A1F5-21B8-9AA1-FF3B6B04B6E0}"/>
              </a:ext>
            </a:extLst>
          </p:cNvPr>
          <p:cNvCxnSpPr/>
          <p:nvPr/>
        </p:nvCxnSpPr>
        <p:spPr>
          <a:xfrm>
            <a:off x="7170633" y="3949148"/>
            <a:ext cx="1947765" cy="0"/>
          </a:xfrm>
          <a:prstGeom prst="straightConnector1">
            <a:avLst/>
          </a:prstGeom>
          <a:noFill/>
          <a:ln w="38100" cap="flat">
            <a:solidFill>
              <a:schemeClr val="bg1">
                <a:lumMod val="85000"/>
              </a:schemeClr>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sp>
        <p:nvSpPr>
          <p:cNvPr id="17" name="文本框 61">
            <a:extLst>
              <a:ext uri="{FF2B5EF4-FFF2-40B4-BE49-F238E27FC236}">
                <a16:creationId xmlns:a16="http://schemas.microsoft.com/office/drawing/2014/main" id="{E83CAB58-5BC3-EC70-80EF-390D951D4FC6}"/>
              </a:ext>
            </a:extLst>
          </p:cNvPr>
          <p:cNvSpPr txBox="1"/>
          <p:nvPr/>
        </p:nvSpPr>
        <p:spPr>
          <a:xfrm>
            <a:off x="3496973" y="342900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rPr>
              <a:t>应用 </a:t>
            </a:r>
            <a:r>
              <a:rPr lang="en-US" altLang="zh-CN" sz="1800" dirty="0">
                <a:solidFill>
                  <a:schemeClr val="tx1">
                    <a:lumMod val="65000"/>
                    <a:lumOff val="35000"/>
                  </a:schemeClr>
                </a:solidFill>
                <a:latin typeface="TencentSans W7" panose="020C04030202040F0204" pitchFamily="34" charset="-122"/>
                <a:ea typeface="TencentSans W7" panose="020C04030202040F0204" pitchFamily="34" charset="-122"/>
              </a:rPr>
              <a:t>API</a:t>
            </a:r>
            <a:endParaRPr lang="zh-CN" altLang="en-US" sz="1800" dirty="0">
              <a:solidFill>
                <a:schemeClr val="tx1">
                  <a:lumMod val="65000"/>
                  <a:lumOff val="35000"/>
                </a:schemeClr>
              </a:solidFill>
              <a:latin typeface="TencentSans W7" panose="020C04030202040F0204" pitchFamily="34" charset="-122"/>
              <a:ea typeface="TencentSans W7" panose="020C04030202040F0204" pitchFamily="34" charset="-122"/>
            </a:endParaRPr>
          </a:p>
        </p:txBody>
      </p:sp>
      <p:sp>
        <p:nvSpPr>
          <p:cNvPr id="18" name="文本框 61">
            <a:extLst>
              <a:ext uri="{FF2B5EF4-FFF2-40B4-BE49-F238E27FC236}">
                <a16:creationId xmlns:a16="http://schemas.microsoft.com/office/drawing/2014/main" id="{95AA3DDA-A2B9-BF64-30CD-7ECC97C41966}"/>
              </a:ext>
            </a:extLst>
          </p:cNvPr>
          <p:cNvSpPr txBox="1"/>
          <p:nvPr/>
        </p:nvSpPr>
        <p:spPr>
          <a:xfrm>
            <a:off x="7351607" y="3410879"/>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85000"/>
                  </a:schemeClr>
                </a:solidFill>
                <a:latin typeface="TencentSans W7" panose="020C04030202040F0204" pitchFamily="34" charset="-122"/>
                <a:ea typeface="TencentSans W7" panose="020C04030202040F0204" pitchFamily="34" charset="-122"/>
              </a:rPr>
              <a:t>云 </a:t>
            </a:r>
            <a:r>
              <a:rPr lang="en-US" altLang="zh-CN" sz="1800" dirty="0">
                <a:solidFill>
                  <a:schemeClr val="bg1">
                    <a:lumMod val="85000"/>
                  </a:schemeClr>
                </a:solidFill>
                <a:latin typeface="TencentSans W7" panose="020C04030202040F0204" pitchFamily="34" charset="-122"/>
                <a:ea typeface="TencentSans W7" panose="020C04030202040F0204" pitchFamily="34" charset="-122"/>
              </a:rPr>
              <a:t>API</a:t>
            </a:r>
            <a:endParaRPr lang="zh-CN" altLang="en-US" sz="1800" dirty="0">
              <a:solidFill>
                <a:schemeClr val="bg1">
                  <a:lumMod val="85000"/>
                </a:schemeClr>
              </a:solidFill>
              <a:latin typeface="TencentSans W7" panose="020C04030202040F0204" pitchFamily="34" charset="-122"/>
              <a:ea typeface="TencentSans W7" panose="020C04030202040F0204" pitchFamily="34" charset="-122"/>
            </a:endParaRPr>
          </a:p>
        </p:txBody>
      </p:sp>
    </p:spTree>
    <p:extLst>
      <p:ext uri="{BB962C8B-B14F-4D97-AF65-F5344CB8AC3E}">
        <p14:creationId xmlns:p14="http://schemas.microsoft.com/office/powerpoint/2010/main" val="65403466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36</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23" name="文本框 22">
            <a:extLst>
              <a:ext uri="{FF2B5EF4-FFF2-40B4-BE49-F238E27FC236}">
                <a16:creationId xmlns:a16="http://schemas.microsoft.com/office/drawing/2014/main" id="{BF9E8E1F-AA04-4D21-9118-443620F97990}"/>
              </a:ext>
            </a:extLst>
          </p:cNvPr>
          <p:cNvSpPr txBox="1"/>
          <p:nvPr/>
        </p:nvSpPr>
        <p:spPr>
          <a:xfrm>
            <a:off x="3675002" y="4990553"/>
            <a:ext cx="4835594" cy="565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200000"/>
              </a:lnSpc>
            </a:pPr>
            <a:r>
              <a:rPr lang="en-US" altLang="zh-CN" sz="1800" b="0" dirty="0">
                <a:solidFill>
                  <a:schemeClr val="tx1">
                    <a:lumMod val="85000"/>
                    <a:lumOff val="15000"/>
                  </a:schemeClr>
                </a:solidFill>
                <a:latin typeface="+mn-lt"/>
                <a:ea typeface="+mn-ea"/>
                <a:cs typeface="+mn-cs"/>
                <a:sym typeface="腾讯体 W7"/>
              </a:rPr>
              <a:t>1.	</a:t>
            </a:r>
            <a:r>
              <a:rPr lang="zh-CN" altLang="en-US" sz="1800" b="0" dirty="0">
                <a:solidFill>
                  <a:schemeClr val="tx1">
                    <a:lumMod val="85000"/>
                    <a:lumOff val="15000"/>
                  </a:schemeClr>
                </a:solidFill>
                <a:latin typeface="+mn-lt"/>
                <a:ea typeface="+mn-ea"/>
                <a:cs typeface="+mn-cs"/>
                <a:sym typeface="腾讯体 W7"/>
              </a:rPr>
              <a:t>应用 </a:t>
            </a:r>
            <a:r>
              <a:rPr lang="en-US" altLang="zh-CN" sz="1800" b="0" dirty="0">
                <a:solidFill>
                  <a:schemeClr val="tx1">
                    <a:lumMod val="85000"/>
                    <a:lumOff val="15000"/>
                  </a:schemeClr>
                </a:solidFill>
                <a:latin typeface="+mn-lt"/>
                <a:ea typeface="+mn-ea"/>
                <a:cs typeface="+mn-cs"/>
                <a:sym typeface="腾讯体 W7"/>
              </a:rPr>
              <a:t>API</a:t>
            </a:r>
            <a:r>
              <a:rPr lang="zh-CN" altLang="en-US" sz="1800" b="0" dirty="0">
                <a:solidFill>
                  <a:schemeClr val="tx1">
                    <a:lumMod val="85000"/>
                    <a:lumOff val="15000"/>
                  </a:schemeClr>
                </a:solidFill>
                <a:latin typeface="+mn-lt"/>
                <a:ea typeface="+mn-ea"/>
                <a:cs typeface="+mn-cs"/>
                <a:sym typeface="腾讯体 W7"/>
              </a:rPr>
              <a:t> 请求需要走</a:t>
            </a:r>
            <a:r>
              <a:rPr lang="zh-CN" altLang="en-US" sz="1800" b="0" dirty="0">
                <a:solidFill>
                  <a:srgbClr val="0060FF"/>
                </a:solidFill>
                <a:latin typeface="+mn-lt"/>
                <a:ea typeface="+mn-ea"/>
                <a:cs typeface="+mn-cs"/>
                <a:sym typeface="腾讯体 W7"/>
              </a:rPr>
              <a:t>公网</a:t>
            </a:r>
            <a:endParaRPr lang="en-US" altLang="zh-CN" sz="1800" b="0" dirty="0">
              <a:solidFill>
                <a:srgbClr val="0060FF"/>
              </a:solidFill>
              <a:latin typeface="+mn-lt"/>
              <a:ea typeface="+mn-ea"/>
              <a:cs typeface="+mn-cs"/>
              <a:sym typeface="腾讯体 W7"/>
            </a:endParaRPr>
          </a:p>
        </p:txBody>
      </p:sp>
      <p:sp>
        <p:nvSpPr>
          <p:cNvPr id="44" name="文本框 43">
            <a:extLst>
              <a:ext uri="{FF2B5EF4-FFF2-40B4-BE49-F238E27FC236}">
                <a16:creationId xmlns:a16="http://schemas.microsoft.com/office/drawing/2014/main" id="{0E75B6FC-006B-0798-9433-E596040DB5D4}"/>
              </a:ext>
            </a:extLst>
          </p:cNvPr>
          <p:cNvSpPr txBox="1"/>
          <p:nvPr/>
        </p:nvSpPr>
        <p:spPr>
          <a:xfrm>
            <a:off x="3245291" y="1222625"/>
            <a:ext cx="5695015" cy="584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400" dirty="0">
                <a:solidFill>
                  <a:schemeClr val="tx1">
                    <a:lumMod val="85000"/>
                    <a:lumOff val="15000"/>
                  </a:schemeClr>
                </a:solidFill>
                <a:latin typeface="+mn-ea"/>
                <a:ea typeface="+mn-ea"/>
                <a:cs typeface="+mn-cs"/>
              </a:rPr>
              <a:t>应用 </a:t>
            </a:r>
            <a:r>
              <a:rPr lang="en-US" altLang="zh-CN" sz="2400" dirty="0">
                <a:solidFill>
                  <a:schemeClr val="tx1">
                    <a:lumMod val="85000"/>
                    <a:lumOff val="15000"/>
                  </a:schemeClr>
                </a:solidFill>
                <a:latin typeface="+mn-ea"/>
                <a:ea typeface="+mn-ea"/>
                <a:cs typeface="+mn-cs"/>
              </a:rPr>
              <a:t>API</a:t>
            </a:r>
            <a:r>
              <a:rPr lang="zh-CN" altLang="en-US" sz="2400" dirty="0">
                <a:solidFill>
                  <a:schemeClr val="tx1">
                    <a:lumMod val="85000"/>
                    <a:lumOff val="15000"/>
                  </a:schemeClr>
                </a:solidFill>
                <a:latin typeface="+mn-ea"/>
                <a:ea typeface="+mn-ea"/>
                <a:cs typeface="+mn-cs"/>
              </a:rPr>
              <a:t> 调用方案</a:t>
            </a:r>
            <a:endParaRPr lang="en-US" altLang="zh-CN" sz="2400" dirty="0">
              <a:solidFill>
                <a:schemeClr val="tx1">
                  <a:lumMod val="85000"/>
                  <a:lumOff val="15000"/>
                </a:schemeClr>
              </a:solidFill>
              <a:latin typeface="+mn-ea"/>
              <a:ea typeface="+mn-ea"/>
              <a:cs typeface="+mn-cs"/>
            </a:endParaRPr>
          </a:p>
        </p:txBody>
      </p:sp>
      <p:sp>
        <p:nvSpPr>
          <p:cNvPr id="4" name="文本框 61">
            <a:extLst>
              <a:ext uri="{FF2B5EF4-FFF2-40B4-BE49-F238E27FC236}">
                <a16:creationId xmlns:a16="http://schemas.microsoft.com/office/drawing/2014/main" id="{052C6C28-1946-7CD0-CF6A-D18035B51EE1}"/>
              </a:ext>
            </a:extLst>
          </p:cNvPr>
          <p:cNvSpPr txBox="1"/>
          <p:nvPr/>
        </p:nvSpPr>
        <p:spPr>
          <a:xfrm>
            <a:off x="6644452" y="2713033"/>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rPr>
              <a:t>应用 </a:t>
            </a:r>
            <a:r>
              <a:rPr lang="en-US" altLang="zh-CN" sz="1400" dirty="0">
                <a:solidFill>
                  <a:schemeClr val="tx1">
                    <a:lumMod val="75000"/>
                    <a:lumOff val="25000"/>
                  </a:schemeClr>
                </a:solidFill>
                <a:latin typeface="TencentSans W7" panose="020C04030202040F0204" pitchFamily="34" charset="-122"/>
                <a:ea typeface="TencentSans W7" panose="020C04030202040F0204" pitchFamily="34" charset="-122"/>
              </a:rPr>
              <a:t>API</a:t>
            </a:r>
            <a:endPar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endParaRPr>
          </a:p>
        </p:txBody>
      </p:sp>
      <p:sp>
        <p:nvSpPr>
          <p:cNvPr id="6" name="矩形 5">
            <a:extLst>
              <a:ext uri="{FF2B5EF4-FFF2-40B4-BE49-F238E27FC236}">
                <a16:creationId xmlns:a16="http://schemas.microsoft.com/office/drawing/2014/main" id="{D40C281F-27E2-AF63-322A-CA3FEA23B695}"/>
              </a:ext>
            </a:extLst>
          </p:cNvPr>
          <p:cNvSpPr/>
          <p:nvPr/>
        </p:nvSpPr>
        <p:spPr>
          <a:xfrm>
            <a:off x="4558700" y="2665826"/>
            <a:ext cx="2308889" cy="1337865"/>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7" name="矩形 6">
            <a:extLst>
              <a:ext uri="{FF2B5EF4-FFF2-40B4-BE49-F238E27FC236}">
                <a16:creationId xmlns:a16="http://schemas.microsoft.com/office/drawing/2014/main" id="{2631DF30-4F25-6277-28E0-9742B608B27A}"/>
              </a:ext>
            </a:extLst>
          </p:cNvPr>
          <p:cNvSpPr/>
          <p:nvPr/>
        </p:nvSpPr>
        <p:spPr>
          <a:xfrm>
            <a:off x="7953147" y="2624695"/>
            <a:ext cx="2308889" cy="1337868"/>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pic>
        <p:nvPicPr>
          <p:cNvPr id="8" name="图形 7">
            <a:extLst>
              <a:ext uri="{FF2B5EF4-FFF2-40B4-BE49-F238E27FC236}">
                <a16:creationId xmlns:a16="http://schemas.microsoft.com/office/drawing/2014/main" id="{C813ECD9-642D-659E-38E5-CA765DCF56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019" y="2758189"/>
            <a:ext cx="523678" cy="523678"/>
          </a:xfrm>
          <a:prstGeom prst="rect">
            <a:avLst/>
          </a:prstGeom>
        </p:spPr>
      </p:pic>
      <p:cxnSp>
        <p:nvCxnSpPr>
          <p:cNvPr id="9" name="直线箭头连接符 8">
            <a:extLst>
              <a:ext uri="{FF2B5EF4-FFF2-40B4-BE49-F238E27FC236}">
                <a16:creationId xmlns:a16="http://schemas.microsoft.com/office/drawing/2014/main" id="{B1ED6212-688D-18CC-F970-EFA02EF07C71}"/>
              </a:ext>
            </a:extLst>
          </p:cNvPr>
          <p:cNvCxnSpPr>
            <a:cxnSpLocks/>
          </p:cNvCxnSpPr>
          <p:nvPr/>
        </p:nvCxnSpPr>
        <p:spPr>
          <a:xfrm>
            <a:off x="6756254" y="3127445"/>
            <a:ext cx="1313186"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2D5CC546-EA00-7F6A-A3AB-198AA01B0E40}"/>
              </a:ext>
            </a:extLst>
          </p:cNvPr>
          <p:cNvSpPr txBox="1"/>
          <p:nvPr/>
        </p:nvSpPr>
        <p:spPr>
          <a:xfrm>
            <a:off x="2205932" y="3369911"/>
            <a:ext cx="125985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600" dirty="0">
                <a:solidFill>
                  <a:schemeClr val="tx1">
                    <a:lumMod val="75000"/>
                    <a:lumOff val="25000"/>
                  </a:schemeClr>
                </a:solidFill>
                <a:latin typeface="+mn-ea"/>
                <a:ea typeface="+mn-ea"/>
                <a:cs typeface="+mn-cs"/>
              </a:rPr>
              <a:t>腾讯云账号</a:t>
            </a:r>
            <a:endParaRPr lang="en-US" altLang="zh-CN" sz="1600" dirty="0">
              <a:solidFill>
                <a:schemeClr val="tx1">
                  <a:lumMod val="75000"/>
                  <a:lumOff val="25000"/>
                </a:schemeClr>
              </a:solidFill>
              <a:latin typeface="+mn-ea"/>
              <a:ea typeface="+mn-ea"/>
              <a:cs typeface="+mn-cs"/>
            </a:endParaRPr>
          </a:p>
        </p:txBody>
      </p:sp>
      <p:sp>
        <p:nvSpPr>
          <p:cNvPr id="11" name="矩形 10">
            <a:extLst>
              <a:ext uri="{FF2B5EF4-FFF2-40B4-BE49-F238E27FC236}">
                <a16:creationId xmlns:a16="http://schemas.microsoft.com/office/drawing/2014/main" id="{6E7EF169-CBD6-E26F-39AE-F8A777B7D073}"/>
              </a:ext>
            </a:extLst>
          </p:cNvPr>
          <p:cNvSpPr/>
          <p:nvPr/>
        </p:nvSpPr>
        <p:spPr>
          <a:xfrm>
            <a:off x="8169952" y="2863015"/>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应用后台服务</a:t>
            </a:r>
          </a:p>
        </p:txBody>
      </p:sp>
      <p:sp>
        <p:nvSpPr>
          <p:cNvPr id="12" name="文本框 11">
            <a:extLst>
              <a:ext uri="{FF2B5EF4-FFF2-40B4-BE49-F238E27FC236}">
                <a16:creationId xmlns:a16="http://schemas.microsoft.com/office/drawing/2014/main" id="{87722A8C-AECE-3322-80DB-2385ED1AA703}"/>
              </a:ext>
            </a:extLst>
          </p:cNvPr>
          <p:cNvSpPr txBox="1"/>
          <p:nvPr/>
        </p:nvSpPr>
        <p:spPr>
          <a:xfrm>
            <a:off x="8549822" y="3486886"/>
            <a:ext cx="1114081"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用户 </a:t>
            </a:r>
            <a:r>
              <a:rPr lang="en-US" altLang="zh-CN" sz="1600" dirty="0">
                <a:solidFill>
                  <a:schemeClr val="bg1">
                    <a:lumMod val="50000"/>
                  </a:schemeClr>
                </a:solidFill>
                <a:latin typeface="+mn-ea"/>
                <a:ea typeface="+mn-ea"/>
                <a:cs typeface="+mn-cs"/>
              </a:rPr>
              <a:t>VPC</a:t>
            </a:r>
          </a:p>
        </p:txBody>
      </p:sp>
      <p:sp>
        <p:nvSpPr>
          <p:cNvPr id="13" name="文本框 12">
            <a:extLst>
              <a:ext uri="{FF2B5EF4-FFF2-40B4-BE49-F238E27FC236}">
                <a16:creationId xmlns:a16="http://schemas.microsoft.com/office/drawing/2014/main" id="{B6DBC190-6607-1403-5F52-475992DDB29C}"/>
              </a:ext>
            </a:extLst>
          </p:cNvPr>
          <p:cNvSpPr txBox="1"/>
          <p:nvPr/>
        </p:nvSpPr>
        <p:spPr>
          <a:xfrm>
            <a:off x="4967209" y="3486886"/>
            <a:ext cx="1466298"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腾讯云 </a:t>
            </a:r>
            <a:r>
              <a:rPr lang="en-US" altLang="zh-CN" sz="1600" dirty="0">
                <a:solidFill>
                  <a:schemeClr val="bg1">
                    <a:lumMod val="50000"/>
                  </a:schemeClr>
                </a:solidFill>
                <a:latin typeface="+mn-ea"/>
                <a:ea typeface="+mn-ea"/>
                <a:cs typeface="+mn-cs"/>
              </a:rPr>
              <a:t>VPC</a:t>
            </a:r>
          </a:p>
        </p:txBody>
      </p:sp>
      <p:cxnSp>
        <p:nvCxnSpPr>
          <p:cNvPr id="14" name="直线箭头连接符 13">
            <a:extLst>
              <a:ext uri="{FF2B5EF4-FFF2-40B4-BE49-F238E27FC236}">
                <a16:creationId xmlns:a16="http://schemas.microsoft.com/office/drawing/2014/main" id="{9584A7B3-265F-8E8C-1D79-CDF21DE94F88}"/>
              </a:ext>
            </a:extLst>
          </p:cNvPr>
          <p:cNvCxnSpPr>
            <a:cxnSpLocks/>
          </p:cNvCxnSpPr>
          <p:nvPr/>
        </p:nvCxnSpPr>
        <p:spPr>
          <a:xfrm>
            <a:off x="3316853" y="3135735"/>
            <a:ext cx="1362363"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7DDA3905-CD29-E28C-7627-81F03A571F05}"/>
              </a:ext>
            </a:extLst>
          </p:cNvPr>
          <p:cNvSpPr txBox="1"/>
          <p:nvPr/>
        </p:nvSpPr>
        <p:spPr>
          <a:xfrm>
            <a:off x="7219591" y="3293629"/>
            <a:ext cx="48891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000" b="1" i="0" u="none" strike="noStrike" cap="none" spc="0" normalizeH="0" baseline="0" dirty="0">
                <a:ln>
                  <a:noFill/>
                </a:ln>
                <a:solidFill>
                  <a:srgbClr val="C00000"/>
                </a:solidFill>
                <a:effectLst/>
                <a:uFillTx/>
                <a:latin typeface="+mn-ea"/>
                <a:ea typeface="+mn-ea"/>
                <a:cs typeface="Helvetica Neue"/>
                <a:sym typeface="Helvetica Neue"/>
              </a:rPr>
              <a:t>？</a:t>
            </a:r>
          </a:p>
        </p:txBody>
      </p:sp>
      <p:sp>
        <p:nvSpPr>
          <p:cNvPr id="16" name="矩形 15">
            <a:extLst>
              <a:ext uri="{FF2B5EF4-FFF2-40B4-BE49-F238E27FC236}">
                <a16:creationId xmlns:a16="http://schemas.microsoft.com/office/drawing/2014/main" id="{2FF5E3EE-3EC3-140A-B43D-CB0A1A84AF62}"/>
              </a:ext>
            </a:extLst>
          </p:cNvPr>
          <p:cNvSpPr/>
          <p:nvPr/>
        </p:nvSpPr>
        <p:spPr>
          <a:xfrm>
            <a:off x="4778582" y="2863014"/>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腾讯云控制台</a:t>
            </a:r>
          </a:p>
        </p:txBody>
      </p:sp>
    </p:spTree>
    <p:extLst>
      <p:ext uri="{BB962C8B-B14F-4D97-AF65-F5344CB8AC3E}">
        <p14:creationId xmlns:p14="http://schemas.microsoft.com/office/powerpoint/2010/main" val="422549008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37</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23" name="文本框 22">
            <a:extLst>
              <a:ext uri="{FF2B5EF4-FFF2-40B4-BE49-F238E27FC236}">
                <a16:creationId xmlns:a16="http://schemas.microsoft.com/office/drawing/2014/main" id="{BF9E8E1F-AA04-4D21-9118-443620F97990}"/>
              </a:ext>
            </a:extLst>
          </p:cNvPr>
          <p:cNvSpPr txBox="1"/>
          <p:nvPr/>
        </p:nvSpPr>
        <p:spPr>
          <a:xfrm>
            <a:off x="3845305" y="5038513"/>
            <a:ext cx="4835594" cy="565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200000"/>
              </a:lnSpc>
            </a:pPr>
            <a:r>
              <a:rPr lang="en-US" altLang="zh-CN" sz="1800" b="0" dirty="0">
                <a:solidFill>
                  <a:schemeClr val="tx1">
                    <a:lumMod val="85000"/>
                    <a:lumOff val="15000"/>
                  </a:schemeClr>
                </a:solidFill>
                <a:latin typeface="+mn-lt"/>
                <a:ea typeface="+mn-ea"/>
                <a:cs typeface="+mn-cs"/>
                <a:sym typeface="腾讯体 W7"/>
              </a:rPr>
              <a:t>2.</a:t>
            </a:r>
            <a:r>
              <a:rPr lang="zh-CN" altLang="en-US" sz="1800" b="0" dirty="0">
                <a:solidFill>
                  <a:schemeClr val="tx1">
                    <a:lumMod val="85000"/>
                    <a:lumOff val="15000"/>
                  </a:schemeClr>
                </a:solidFill>
                <a:latin typeface="+mn-lt"/>
                <a:ea typeface="+mn-ea"/>
                <a:cs typeface="+mn-cs"/>
                <a:sym typeface="腾讯体 W7"/>
              </a:rPr>
              <a:t> </a:t>
            </a:r>
            <a:r>
              <a:rPr lang="zh-CN" altLang="en-US" sz="1800" b="0" dirty="0">
                <a:solidFill>
                  <a:srgbClr val="0060FF"/>
                </a:solidFill>
                <a:latin typeface="+mn-lt"/>
                <a:ea typeface="+mn-ea"/>
                <a:cs typeface="+mn-cs"/>
                <a:sym typeface="腾讯体 W7"/>
              </a:rPr>
              <a:t>平台侧</a:t>
            </a:r>
            <a:r>
              <a:rPr lang="zh-CN" altLang="en-US" sz="1800" b="0" dirty="0">
                <a:solidFill>
                  <a:schemeClr val="tx1">
                    <a:lumMod val="85000"/>
                    <a:lumOff val="15000"/>
                  </a:schemeClr>
                </a:solidFill>
                <a:latin typeface="+mn-lt"/>
                <a:ea typeface="+mn-ea"/>
                <a:cs typeface="+mn-cs"/>
                <a:sym typeface="腾讯体 W7"/>
              </a:rPr>
              <a:t>需要知道</a:t>
            </a:r>
            <a:r>
              <a:rPr lang="zh-CN" altLang="en-US" sz="1800" b="0" dirty="0">
                <a:solidFill>
                  <a:schemeClr val="tx1">
                    <a:lumMod val="95000"/>
                    <a:lumOff val="5000"/>
                  </a:schemeClr>
                </a:solidFill>
                <a:latin typeface="+mn-lt"/>
                <a:ea typeface="+mn-ea"/>
                <a:cs typeface="+mn-cs"/>
                <a:sym typeface="腾讯体 W7"/>
              </a:rPr>
              <a:t>应用公网</a:t>
            </a:r>
            <a:r>
              <a:rPr lang="zh-CN" altLang="en-US" sz="1800" b="0" dirty="0">
                <a:solidFill>
                  <a:srgbClr val="0060FF"/>
                </a:solidFill>
                <a:latin typeface="+mn-lt"/>
                <a:ea typeface="+mn-ea"/>
                <a:cs typeface="+mn-cs"/>
                <a:sym typeface="腾讯体 W7"/>
              </a:rPr>
              <a:t>网关地址</a:t>
            </a:r>
            <a:endParaRPr lang="en-US" altLang="zh-CN" sz="1800" b="0" dirty="0">
              <a:solidFill>
                <a:srgbClr val="0060FF"/>
              </a:solidFill>
              <a:latin typeface="+mn-lt"/>
              <a:ea typeface="+mn-ea"/>
              <a:cs typeface="+mn-cs"/>
              <a:sym typeface="腾讯体 W7"/>
            </a:endParaRPr>
          </a:p>
        </p:txBody>
      </p:sp>
      <p:sp>
        <p:nvSpPr>
          <p:cNvPr id="4" name="文本框 61">
            <a:extLst>
              <a:ext uri="{FF2B5EF4-FFF2-40B4-BE49-F238E27FC236}">
                <a16:creationId xmlns:a16="http://schemas.microsoft.com/office/drawing/2014/main" id="{9524AB10-618E-E872-6F14-98A1106BFF53}"/>
              </a:ext>
            </a:extLst>
          </p:cNvPr>
          <p:cNvSpPr txBox="1"/>
          <p:nvPr/>
        </p:nvSpPr>
        <p:spPr>
          <a:xfrm>
            <a:off x="6644452" y="2713033"/>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rPr>
              <a:t>应用 </a:t>
            </a:r>
            <a:r>
              <a:rPr lang="en-US" altLang="zh-CN" sz="1400" dirty="0">
                <a:solidFill>
                  <a:schemeClr val="tx1">
                    <a:lumMod val="75000"/>
                    <a:lumOff val="25000"/>
                  </a:schemeClr>
                </a:solidFill>
                <a:latin typeface="TencentSans W7" panose="020C04030202040F0204" pitchFamily="34" charset="-122"/>
                <a:ea typeface="TencentSans W7" panose="020C04030202040F0204" pitchFamily="34" charset="-122"/>
              </a:rPr>
              <a:t>API</a:t>
            </a:r>
            <a:endPar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endParaRPr>
          </a:p>
        </p:txBody>
      </p:sp>
      <p:sp>
        <p:nvSpPr>
          <p:cNvPr id="6" name="矩形 5">
            <a:extLst>
              <a:ext uri="{FF2B5EF4-FFF2-40B4-BE49-F238E27FC236}">
                <a16:creationId xmlns:a16="http://schemas.microsoft.com/office/drawing/2014/main" id="{595E7716-0DDE-EC5F-D07E-B590C503CEC6}"/>
              </a:ext>
            </a:extLst>
          </p:cNvPr>
          <p:cNvSpPr/>
          <p:nvPr/>
        </p:nvSpPr>
        <p:spPr>
          <a:xfrm>
            <a:off x="4558700" y="2665826"/>
            <a:ext cx="2308889" cy="1337865"/>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7" name="矩形 6">
            <a:extLst>
              <a:ext uri="{FF2B5EF4-FFF2-40B4-BE49-F238E27FC236}">
                <a16:creationId xmlns:a16="http://schemas.microsoft.com/office/drawing/2014/main" id="{05D48A73-E579-A4B5-EC9D-3B7086F67A8A}"/>
              </a:ext>
            </a:extLst>
          </p:cNvPr>
          <p:cNvSpPr/>
          <p:nvPr/>
        </p:nvSpPr>
        <p:spPr>
          <a:xfrm>
            <a:off x="7953147" y="2624695"/>
            <a:ext cx="2308889" cy="2273876"/>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pic>
        <p:nvPicPr>
          <p:cNvPr id="8" name="图形 7">
            <a:extLst>
              <a:ext uri="{FF2B5EF4-FFF2-40B4-BE49-F238E27FC236}">
                <a16:creationId xmlns:a16="http://schemas.microsoft.com/office/drawing/2014/main" id="{78632364-40CC-09F2-740A-8B474229D9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019" y="2758189"/>
            <a:ext cx="523678" cy="523678"/>
          </a:xfrm>
          <a:prstGeom prst="rect">
            <a:avLst/>
          </a:prstGeom>
        </p:spPr>
      </p:pic>
      <p:cxnSp>
        <p:nvCxnSpPr>
          <p:cNvPr id="9" name="直线箭头连接符 8">
            <a:extLst>
              <a:ext uri="{FF2B5EF4-FFF2-40B4-BE49-F238E27FC236}">
                <a16:creationId xmlns:a16="http://schemas.microsoft.com/office/drawing/2014/main" id="{BE2CCAC6-2B19-5B17-BDCA-387A089EF1F2}"/>
              </a:ext>
            </a:extLst>
          </p:cNvPr>
          <p:cNvCxnSpPr>
            <a:cxnSpLocks/>
          </p:cNvCxnSpPr>
          <p:nvPr/>
        </p:nvCxnSpPr>
        <p:spPr>
          <a:xfrm>
            <a:off x="6756254" y="3127445"/>
            <a:ext cx="1313186"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C5CE1030-C0D9-04DD-0334-FA0E050B26D5}"/>
              </a:ext>
            </a:extLst>
          </p:cNvPr>
          <p:cNvSpPr txBox="1"/>
          <p:nvPr/>
        </p:nvSpPr>
        <p:spPr>
          <a:xfrm>
            <a:off x="2205932" y="3369911"/>
            <a:ext cx="125985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600" dirty="0">
                <a:solidFill>
                  <a:schemeClr val="tx1">
                    <a:lumMod val="75000"/>
                    <a:lumOff val="25000"/>
                  </a:schemeClr>
                </a:solidFill>
                <a:latin typeface="+mn-ea"/>
                <a:ea typeface="+mn-ea"/>
                <a:cs typeface="+mn-cs"/>
              </a:rPr>
              <a:t>腾讯云账号</a:t>
            </a:r>
            <a:endParaRPr lang="en-US" altLang="zh-CN" sz="1600" dirty="0">
              <a:solidFill>
                <a:schemeClr val="tx1">
                  <a:lumMod val="75000"/>
                  <a:lumOff val="25000"/>
                </a:schemeClr>
              </a:solidFill>
              <a:latin typeface="+mn-ea"/>
              <a:ea typeface="+mn-ea"/>
              <a:cs typeface="+mn-cs"/>
            </a:endParaRPr>
          </a:p>
        </p:txBody>
      </p:sp>
      <p:sp>
        <p:nvSpPr>
          <p:cNvPr id="11" name="矩形 10">
            <a:extLst>
              <a:ext uri="{FF2B5EF4-FFF2-40B4-BE49-F238E27FC236}">
                <a16:creationId xmlns:a16="http://schemas.microsoft.com/office/drawing/2014/main" id="{8943D88C-B06D-C5EC-24E0-971A78504951}"/>
              </a:ext>
            </a:extLst>
          </p:cNvPr>
          <p:cNvSpPr/>
          <p:nvPr/>
        </p:nvSpPr>
        <p:spPr>
          <a:xfrm>
            <a:off x="8169790" y="3771408"/>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应用后台服务</a:t>
            </a:r>
          </a:p>
        </p:txBody>
      </p:sp>
      <p:sp>
        <p:nvSpPr>
          <p:cNvPr id="12" name="文本框 11">
            <a:extLst>
              <a:ext uri="{FF2B5EF4-FFF2-40B4-BE49-F238E27FC236}">
                <a16:creationId xmlns:a16="http://schemas.microsoft.com/office/drawing/2014/main" id="{29E80C69-215D-1D90-DFBF-225A24048ACF}"/>
              </a:ext>
            </a:extLst>
          </p:cNvPr>
          <p:cNvSpPr txBox="1"/>
          <p:nvPr/>
        </p:nvSpPr>
        <p:spPr>
          <a:xfrm>
            <a:off x="8550549" y="4387087"/>
            <a:ext cx="1114081"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用户 </a:t>
            </a:r>
            <a:r>
              <a:rPr lang="en-US" altLang="zh-CN" sz="1600" dirty="0">
                <a:solidFill>
                  <a:schemeClr val="bg1">
                    <a:lumMod val="50000"/>
                  </a:schemeClr>
                </a:solidFill>
                <a:latin typeface="+mn-ea"/>
                <a:ea typeface="+mn-ea"/>
                <a:cs typeface="+mn-cs"/>
              </a:rPr>
              <a:t>VPC</a:t>
            </a:r>
          </a:p>
        </p:txBody>
      </p:sp>
      <p:sp>
        <p:nvSpPr>
          <p:cNvPr id="13" name="文本框 12">
            <a:extLst>
              <a:ext uri="{FF2B5EF4-FFF2-40B4-BE49-F238E27FC236}">
                <a16:creationId xmlns:a16="http://schemas.microsoft.com/office/drawing/2014/main" id="{1D135281-18D1-70B6-5BC1-8CB5B8C8D889}"/>
              </a:ext>
            </a:extLst>
          </p:cNvPr>
          <p:cNvSpPr txBox="1"/>
          <p:nvPr/>
        </p:nvSpPr>
        <p:spPr>
          <a:xfrm>
            <a:off x="4963633" y="3491345"/>
            <a:ext cx="1499022"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腾讯云 </a:t>
            </a:r>
            <a:r>
              <a:rPr lang="en-US" altLang="zh-CN" sz="1600" dirty="0">
                <a:solidFill>
                  <a:schemeClr val="bg1">
                    <a:lumMod val="50000"/>
                  </a:schemeClr>
                </a:solidFill>
                <a:latin typeface="+mn-ea"/>
                <a:ea typeface="+mn-ea"/>
                <a:cs typeface="+mn-cs"/>
              </a:rPr>
              <a:t>VPC</a:t>
            </a:r>
          </a:p>
        </p:txBody>
      </p:sp>
      <p:cxnSp>
        <p:nvCxnSpPr>
          <p:cNvPr id="14" name="直线箭头连接符 13">
            <a:extLst>
              <a:ext uri="{FF2B5EF4-FFF2-40B4-BE49-F238E27FC236}">
                <a16:creationId xmlns:a16="http://schemas.microsoft.com/office/drawing/2014/main" id="{10087623-4967-EDDB-6724-5B96BF0F531B}"/>
              </a:ext>
            </a:extLst>
          </p:cNvPr>
          <p:cNvCxnSpPr>
            <a:cxnSpLocks/>
          </p:cNvCxnSpPr>
          <p:nvPr/>
        </p:nvCxnSpPr>
        <p:spPr>
          <a:xfrm>
            <a:off x="3316853" y="3135735"/>
            <a:ext cx="1362363"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7108164E-B063-8EA5-B929-8AEB99AA0C0B}"/>
              </a:ext>
            </a:extLst>
          </p:cNvPr>
          <p:cNvSpPr txBox="1"/>
          <p:nvPr/>
        </p:nvSpPr>
        <p:spPr>
          <a:xfrm>
            <a:off x="7219591" y="3293629"/>
            <a:ext cx="48891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000" b="1" i="0" u="none" strike="noStrike" cap="none" spc="0" normalizeH="0" baseline="0" dirty="0">
                <a:ln>
                  <a:noFill/>
                </a:ln>
                <a:solidFill>
                  <a:srgbClr val="C00000"/>
                </a:solidFill>
                <a:effectLst/>
                <a:uFillTx/>
                <a:latin typeface="+mn-ea"/>
                <a:ea typeface="+mn-ea"/>
                <a:cs typeface="Helvetica Neue"/>
                <a:sym typeface="Helvetica Neue"/>
              </a:rPr>
              <a:t>？</a:t>
            </a:r>
          </a:p>
        </p:txBody>
      </p:sp>
      <p:sp>
        <p:nvSpPr>
          <p:cNvPr id="16" name="矩形 15">
            <a:extLst>
              <a:ext uri="{FF2B5EF4-FFF2-40B4-BE49-F238E27FC236}">
                <a16:creationId xmlns:a16="http://schemas.microsoft.com/office/drawing/2014/main" id="{A079076F-67AD-6DDE-26B2-A25291FBCDC1}"/>
              </a:ext>
            </a:extLst>
          </p:cNvPr>
          <p:cNvSpPr/>
          <p:nvPr/>
        </p:nvSpPr>
        <p:spPr>
          <a:xfrm>
            <a:off x="4778582" y="2863014"/>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腾讯云控制台</a:t>
            </a:r>
          </a:p>
        </p:txBody>
      </p:sp>
      <p:sp>
        <p:nvSpPr>
          <p:cNvPr id="18" name="矩形 17">
            <a:extLst>
              <a:ext uri="{FF2B5EF4-FFF2-40B4-BE49-F238E27FC236}">
                <a16:creationId xmlns:a16="http://schemas.microsoft.com/office/drawing/2014/main" id="{57017D41-ACFA-0662-E715-70E3ED01801D}"/>
              </a:ext>
            </a:extLst>
          </p:cNvPr>
          <p:cNvSpPr/>
          <p:nvPr/>
        </p:nvSpPr>
        <p:spPr>
          <a:xfrm>
            <a:off x="8181241" y="2851119"/>
            <a:ext cx="1875600" cy="540775"/>
          </a:xfrm>
          <a:prstGeom prst="rect">
            <a:avLst/>
          </a:prstGeom>
          <a:solidFill>
            <a:srgbClr val="0060FF"/>
          </a:solidFill>
          <a:ln w="12700">
            <a:miter lim="400000"/>
          </a:ln>
        </p:spPr>
        <p:txBody>
          <a:bodyPr lIns="50800" tIns="50800" rIns="50800" bIns="50800" rtlCol="0" anchor="ctr"/>
          <a:lstStyle/>
          <a:p>
            <a:r>
              <a:rPr kumimoji="1" lang="en-US" altLang="zh-CN" sz="1800" b="0" dirty="0">
                <a:solidFill>
                  <a:schemeClr val="bg1"/>
                </a:solidFill>
                <a:latin typeface="+mj-ea"/>
                <a:ea typeface="+mj-ea"/>
                <a:cs typeface="Helvetica Neue Medium"/>
                <a:sym typeface="Helvetica Neue Medium"/>
              </a:rPr>
              <a:t>API</a:t>
            </a:r>
            <a:r>
              <a:rPr kumimoji="1" lang="zh-CN" altLang="en-US" sz="1800" b="0" dirty="0">
                <a:solidFill>
                  <a:schemeClr val="bg1"/>
                </a:solidFill>
                <a:latin typeface="+mj-ea"/>
                <a:ea typeface="+mj-ea"/>
                <a:cs typeface="Helvetica Neue Medium"/>
                <a:sym typeface="Helvetica Neue Medium"/>
              </a:rPr>
              <a:t> 网关</a:t>
            </a:r>
          </a:p>
        </p:txBody>
      </p:sp>
      <p:cxnSp>
        <p:nvCxnSpPr>
          <p:cNvPr id="19" name="直线箭头连接符 18">
            <a:extLst>
              <a:ext uri="{FF2B5EF4-FFF2-40B4-BE49-F238E27FC236}">
                <a16:creationId xmlns:a16="http://schemas.microsoft.com/office/drawing/2014/main" id="{B8AF70C3-368A-88A9-C655-0109B4286D5D}"/>
              </a:ext>
            </a:extLst>
          </p:cNvPr>
          <p:cNvCxnSpPr>
            <a:cxnSpLocks/>
          </p:cNvCxnSpPr>
          <p:nvPr/>
        </p:nvCxnSpPr>
        <p:spPr>
          <a:xfrm>
            <a:off x="9107590" y="3417711"/>
            <a:ext cx="0" cy="342408"/>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文本框 23">
            <a:extLst>
              <a:ext uri="{FF2B5EF4-FFF2-40B4-BE49-F238E27FC236}">
                <a16:creationId xmlns:a16="http://schemas.microsoft.com/office/drawing/2014/main" id="{FB5DD886-315D-93F5-DEE8-CF7BAD0F315D}"/>
              </a:ext>
            </a:extLst>
          </p:cNvPr>
          <p:cNvSpPr txBox="1"/>
          <p:nvPr/>
        </p:nvSpPr>
        <p:spPr>
          <a:xfrm>
            <a:off x="9797233" y="2713033"/>
            <a:ext cx="952184" cy="287258"/>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rPr>
              <a:t> 标准云产品 </a:t>
            </a:r>
          </a:p>
        </p:txBody>
      </p:sp>
      <p:sp>
        <p:nvSpPr>
          <p:cNvPr id="3" name="文本框 2">
            <a:extLst>
              <a:ext uri="{FF2B5EF4-FFF2-40B4-BE49-F238E27FC236}">
                <a16:creationId xmlns:a16="http://schemas.microsoft.com/office/drawing/2014/main" id="{0B833B5F-5C92-2081-495E-2FA19EB9E349}"/>
              </a:ext>
            </a:extLst>
          </p:cNvPr>
          <p:cNvSpPr txBox="1"/>
          <p:nvPr/>
        </p:nvSpPr>
        <p:spPr>
          <a:xfrm>
            <a:off x="3245291" y="1222625"/>
            <a:ext cx="5695015" cy="584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400" dirty="0">
                <a:solidFill>
                  <a:schemeClr val="tx1">
                    <a:lumMod val="85000"/>
                    <a:lumOff val="15000"/>
                  </a:schemeClr>
                </a:solidFill>
                <a:latin typeface="+mn-ea"/>
                <a:ea typeface="+mn-ea"/>
                <a:cs typeface="+mn-cs"/>
              </a:rPr>
              <a:t>应用 </a:t>
            </a:r>
            <a:r>
              <a:rPr lang="en-US" altLang="zh-CN" sz="2400" dirty="0">
                <a:solidFill>
                  <a:schemeClr val="tx1">
                    <a:lumMod val="85000"/>
                    <a:lumOff val="15000"/>
                  </a:schemeClr>
                </a:solidFill>
                <a:latin typeface="+mn-ea"/>
                <a:ea typeface="+mn-ea"/>
                <a:cs typeface="+mn-cs"/>
              </a:rPr>
              <a:t>API</a:t>
            </a:r>
            <a:r>
              <a:rPr lang="zh-CN" altLang="en-US" sz="2400" dirty="0">
                <a:solidFill>
                  <a:schemeClr val="tx1">
                    <a:lumMod val="85000"/>
                    <a:lumOff val="15000"/>
                  </a:schemeClr>
                </a:solidFill>
                <a:latin typeface="+mn-ea"/>
                <a:ea typeface="+mn-ea"/>
                <a:cs typeface="+mn-cs"/>
              </a:rPr>
              <a:t> 调用方案</a:t>
            </a:r>
            <a:endParaRPr lang="en-US" altLang="zh-CN" sz="2400" dirty="0">
              <a:solidFill>
                <a:schemeClr val="tx1">
                  <a:lumMod val="85000"/>
                  <a:lumOff val="15000"/>
                </a:schemeClr>
              </a:solidFill>
              <a:latin typeface="+mn-ea"/>
              <a:ea typeface="+mn-ea"/>
              <a:cs typeface="+mn-cs"/>
            </a:endParaRPr>
          </a:p>
        </p:txBody>
      </p:sp>
    </p:spTree>
    <p:extLst>
      <p:ext uri="{BB962C8B-B14F-4D97-AF65-F5344CB8AC3E}">
        <p14:creationId xmlns:p14="http://schemas.microsoft.com/office/powerpoint/2010/main" val="21913440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38</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23" name="文本框 22">
            <a:extLst>
              <a:ext uri="{FF2B5EF4-FFF2-40B4-BE49-F238E27FC236}">
                <a16:creationId xmlns:a16="http://schemas.microsoft.com/office/drawing/2014/main" id="{BF9E8E1F-AA04-4D21-9118-443620F97990}"/>
              </a:ext>
            </a:extLst>
          </p:cNvPr>
          <p:cNvSpPr txBox="1"/>
          <p:nvPr/>
        </p:nvSpPr>
        <p:spPr>
          <a:xfrm>
            <a:off x="3733504" y="5228503"/>
            <a:ext cx="5334622" cy="565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200000"/>
              </a:lnSpc>
            </a:pPr>
            <a:r>
              <a:rPr lang="en-US" altLang="zh-CN" sz="1800" b="0" dirty="0">
                <a:solidFill>
                  <a:schemeClr val="tx1">
                    <a:lumMod val="85000"/>
                    <a:lumOff val="15000"/>
                  </a:schemeClr>
                </a:solidFill>
                <a:latin typeface="+mn-lt"/>
                <a:ea typeface="+mn-ea"/>
                <a:cs typeface="+mn-cs"/>
                <a:sym typeface="腾讯体 W7"/>
              </a:rPr>
              <a:t>3.</a:t>
            </a:r>
            <a:r>
              <a:rPr lang="zh-CN" altLang="en-US" sz="1800" b="0" dirty="0">
                <a:solidFill>
                  <a:schemeClr val="tx1">
                    <a:lumMod val="85000"/>
                    <a:lumOff val="15000"/>
                  </a:schemeClr>
                </a:solidFill>
                <a:latin typeface="+mn-lt"/>
                <a:ea typeface="+mn-ea"/>
                <a:cs typeface="+mn-cs"/>
                <a:sym typeface="腾讯体 W7"/>
              </a:rPr>
              <a:t> </a:t>
            </a:r>
            <a:r>
              <a:rPr lang="zh-CN" altLang="en-US" sz="1800" b="0" dirty="0">
                <a:solidFill>
                  <a:srgbClr val="0060FF"/>
                </a:solidFill>
                <a:latin typeface="+mn-lt"/>
                <a:ea typeface="+mn-ea"/>
                <a:cs typeface="+mn-cs"/>
                <a:sym typeface="腾讯体 W7"/>
              </a:rPr>
              <a:t>云应用网关</a:t>
            </a:r>
            <a:r>
              <a:rPr lang="zh-CN" altLang="en-US" sz="1800" b="0" dirty="0">
                <a:solidFill>
                  <a:schemeClr val="tx1">
                    <a:lumMod val="85000"/>
                    <a:lumOff val="15000"/>
                  </a:schemeClr>
                </a:solidFill>
                <a:latin typeface="+mn-lt"/>
                <a:ea typeface="+mn-ea"/>
                <a:cs typeface="+mn-cs"/>
                <a:sym typeface="腾讯体 W7"/>
              </a:rPr>
              <a:t>需要</a:t>
            </a:r>
            <a:r>
              <a:rPr lang="zh-CN" altLang="en-US" sz="1800" b="0" dirty="0">
                <a:solidFill>
                  <a:srgbClr val="0060FF"/>
                </a:solidFill>
                <a:latin typeface="+mn-lt"/>
                <a:ea typeface="+mn-ea"/>
                <a:cs typeface="+mn-cs"/>
                <a:sym typeface="腾讯体 W7"/>
              </a:rPr>
              <a:t>鉴权</a:t>
            </a:r>
            <a:r>
              <a:rPr lang="zh-CN" altLang="en-US" sz="1800" b="0" dirty="0">
                <a:solidFill>
                  <a:schemeClr val="tx1">
                    <a:lumMod val="85000"/>
                    <a:lumOff val="15000"/>
                  </a:schemeClr>
                </a:solidFill>
                <a:latin typeface="+mn-lt"/>
                <a:ea typeface="+mn-ea"/>
                <a:cs typeface="+mn-cs"/>
                <a:sym typeface="腾讯体 W7"/>
              </a:rPr>
              <a:t>（确认用户有权发起调用）</a:t>
            </a:r>
            <a:endParaRPr lang="en-US" altLang="zh-CN" sz="1800" b="0" dirty="0">
              <a:solidFill>
                <a:schemeClr val="tx1">
                  <a:lumMod val="85000"/>
                  <a:lumOff val="15000"/>
                </a:schemeClr>
              </a:solidFill>
              <a:latin typeface="+mn-lt"/>
              <a:ea typeface="+mn-ea"/>
              <a:cs typeface="+mn-cs"/>
              <a:sym typeface="腾讯体 W7"/>
            </a:endParaRPr>
          </a:p>
        </p:txBody>
      </p:sp>
      <p:sp>
        <p:nvSpPr>
          <p:cNvPr id="4" name="文本框 61">
            <a:extLst>
              <a:ext uri="{FF2B5EF4-FFF2-40B4-BE49-F238E27FC236}">
                <a16:creationId xmlns:a16="http://schemas.microsoft.com/office/drawing/2014/main" id="{9524AB10-618E-E872-6F14-98A1106BFF53}"/>
              </a:ext>
            </a:extLst>
          </p:cNvPr>
          <p:cNvSpPr txBox="1"/>
          <p:nvPr/>
        </p:nvSpPr>
        <p:spPr>
          <a:xfrm>
            <a:off x="7771523" y="2717253"/>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rPr>
              <a:t>应用 </a:t>
            </a:r>
            <a:r>
              <a:rPr lang="en-US" altLang="zh-CN" sz="1400" dirty="0">
                <a:solidFill>
                  <a:schemeClr val="tx1">
                    <a:lumMod val="75000"/>
                    <a:lumOff val="25000"/>
                  </a:schemeClr>
                </a:solidFill>
                <a:latin typeface="TencentSans W7" panose="020C04030202040F0204" pitchFamily="34" charset="-122"/>
                <a:ea typeface="TencentSans W7" panose="020C04030202040F0204" pitchFamily="34" charset="-122"/>
              </a:rPr>
              <a:t>API</a:t>
            </a:r>
            <a:endPar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endParaRPr>
          </a:p>
        </p:txBody>
      </p:sp>
      <p:sp>
        <p:nvSpPr>
          <p:cNvPr id="6" name="矩形 5">
            <a:extLst>
              <a:ext uri="{FF2B5EF4-FFF2-40B4-BE49-F238E27FC236}">
                <a16:creationId xmlns:a16="http://schemas.microsoft.com/office/drawing/2014/main" id="{595E7716-0DDE-EC5F-D07E-B590C503CEC6}"/>
              </a:ext>
            </a:extLst>
          </p:cNvPr>
          <p:cNvSpPr/>
          <p:nvPr/>
        </p:nvSpPr>
        <p:spPr>
          <a:xfrm>
            <a:off x="2842158" y="2615151"/>
            <a:ext cx="5297452" cy="2401188"/>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7" name="矩形 6">
            <a:extLst>
              <a:ext uri="{FF2B5EF4-FFF2-40B4-BE49-F238E27FC236}">
                <a16:creationId xmlns:a16="http://schemas.microsoft.com/office/drawing/2014/main" id="{05D48A73-E579-A4B5-EC9D-3B7086F67A8A}"/>
              </a:ext>
            </a:extLst>
          </p:cNvPr>
          <p:cNvSpPr/>
          <p:nvPr/>
        </p:nvSpPr>
        <p:spPr>
          <a:xfrm>
            <a:off x="8951833" y="2619469"/>
            <a:ext cx="2308889" cy="2396870"/>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pic>
        <p:nvPicPr>
          <p:cNvPr id="8" name="图形 7">
            <a:extLst>
              <a:ext uri="{FF2B5EF4-FFF2-40B4-BE49-F238E27FC236}">
                <a16:creationId xmlns:a16="http://schemas.microsoft.com/office/drawing/2014/main" id="{78632364-40CC-09F2-740A-8B474229D9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2575" y="2717253"/>
            <a:ext cx="523678" cy="523678"/>
          </a:xfrm>
          <a:prstGeom prst="rect">
            <a:avLst/>
          </a:prstGeom>
        </p:spPr>
      </p:pic>
      <p:cxnSp>
        <p:nvCxnSpPr>
          <p:cNvPr id="9" name="直线箭头连接符 8">
            <a:extLst>
              <a:ext uri="{FF2B5EF4-FFF2-40B4-BE49-F238E27FC236}">
                <a16:creationId xmlns:a16="http://schemas.microsoft.com/office/drawing/2014/main" id="{BE2CCAC6-2B19-5B17-BDCA-387A089EF1F2}"/>
              </a:ext>
            </a:extLst>
          </p:cNvPr>
          <p:cNvCxnSpPr>
            <a:cxnSpLocks/>
          </p:cNvCxnSpPr>
          <p:nvPr/>
        </p:nvCxnSpPr>
        <p:spPr>
          <a:xfrm>
            <a:off x="8128001" y="3122219"/>
            <a:ext cx="940125"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C5CE1030-C0D9-04DD-0334-FA0E050B26D5}"/>
              </a:ext>
            </a:extLst>
          </p:cNvPr>
          <p:cNvSpPr txBox="1"/>
          <p:nvPr/>
        </p:nvSpPr>
        <p:spPr>
          <a:xfrm>
            <a:off x="844488" y="3328975"/>
            <a:ext cx="125985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600" dirty="0">
                <a:solidFill>
                  <a:schemeClr val="tx1">
                    <a:lumMod val="75000"/>
                    <a:lumOff val="25000"/>
                  </a:schemeClr>
                </a:solidFill>
                <a:latin typeface="+mn-ea"/>
                <a:ea typeface="+mn-ea"/>
                <a:cs typeface="+mn-cs"/>
              </a:rPr>
              <a:t>腾讯云账号</a:t>
            </a:r>
            <a:endParaRPr lang="en-US" altLang="zh-CN" sz="1600" dirty="0">
              <a:solidFill>
                <a:schemeClr val="tx1">
                  <a:lumMod val="75000"/>
                  <a:lumOff val="25000"/>
                </a:schemeClr>
              </a:solidFill>
              <a:latin typeface="+mn-ea"/>
              <a:ea typeface="+mn-ea"/>
              <a:cs typeface="+mn-cs"/>
            </a:endParaRPr>
          </a:p>
        </p:txBody>
      </p:sp>
      <p:sp>
        <p:nvSpPr>
          <p:cNvPr id="11" name="矩形 10">
            <a:extLst>
              <a:ext uri="{FF2B5EF4-FFF2-40B4-BE49-F238E27FC236}">
                <a16:creationId xmlns:a16="http://schemas.microsoft.com/office/drawing/2014/main" id="{8943D88C-B06D-C5EC-24E0-971A78504951}"/>
              </a:ext>
            </a:extLst>
          </p:cNvPr>
          <p:cNvSpPr/>
          <p:nvPr/>
        </p:nvSpPr>
        <p:spPr>
          <a:xfrm>
            <a:off x="9168476" y="3766182"/>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应用后台服务</a:t>
            </a:r>
          </a:p>
        </p:txBody>
      </p:sp>
      <p:sp>
        <p:nvSpPr>
          <p:cNvPr id="12" name="文本框 11">
            <a:extLst>
              <a:ext uri="{FF2B5EF4-FFF2-40B4-BE49-F238E27FC236}">
                <a16:creationId xmlns:a16="http://schemas.microsoft.com/office/drawing/2014/main" id="{29E80C69-215D-1D90-DFBF-225A24048ACF}"/>
              </a:ext>
            </a:extLst>
          </p:cNvPr>
          <p:cNvSpPr txBox="1"/>
          <p:nvPr/>
        </p:nvSpPr>
        <p:spPr>
          <a:xfrm>
            <a:off x="9549235" y="4473252"/>
            <a:ext cx="1114081"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用户 </a:t>
            </a:r>
            <a:r>
              <a:rPr lang="en-US" altLang="zh-CN" sz="1600" dirty="0">
                <a:solidFill>
                  <a:schemeClr val="bg1">
                    <a:lumMod val="50000"/>
                  </a:schemeClr>
                </a:solidFill>
                <a:latin typeface="+mn-ea"/>
                <a:ea typeface="+mn-ea"/>
                <a:cs typeface="+mn-cs"/>
              </a:rPr>
              <a:t>VPC</a:t>
            </a:r>
          </a:p>
        </p:txBody>
      </p:sp>
      <p:sp>
        <p:nvSpPr>
          <p:cNvPr id="13" name="文本框 12">
            <a:extLst>
              <a:ext uri="{FF2B5EF4-FFF2-40B4-BE49-F238E27FC236}">
                <a16:creationId xmlns:a16="http://schemas.microsoft.com/office/drawing/2014/main" id="{1D135281-18D1-70B6-5BC1-8CB5B8C8D889}"/>
              </a:ext>
            </a:extLst>
          </p:cNvPr>
          <p:cNvSpPr txBox="1"/>
          <p:nvPr/>
        </p:nvSpPr>
        <p:spPr>
          <a:xfrm>
            <a:off x="4771794" y="4476635"/>
            <a:ext cx="1438180"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腾讯云 </a:t>
            </a:r>
            <a:r>
              <a:rPr lang="en-US" altLang="zh-CN" sz="1600" dirty="0">
                <a:solidFill>
                  <a:schemeClr val="bg1">
                    <a:lumMod val="50000"/>
                  </a:schemeClr>
                </a:solidFill>
                <a:latin typeface="+mn-ea"/>
                <a:ea typeface="+mn-ea"/>
                <a:cs typeface="+mn-cs"/>
              </a:rPr>
              <a:t>VPC</a:t>
            </a:r>
          </a:p>
        </p:txBody>
      </p:sp>
      <p:cxnSp>
        <p:nvCxnSpPr>
          <p:cNvPr id="14" name="直线箭头连接符 13">
            <a:extLst>
              <a:ext uri="{FF2B5EF4-FFF2-40B4-BE49-F238E27FC236}">
                <a16:creationId xmlns:a16="http://schemas.microsoft.com/office/drawing/2014/main" id="{10087623-4967-EDDB-6724-5B96BF0F531B}"/>
              </a:ext>
            </a:extLst>
          </p:cNvPr>
          <p:cNvCxnSpPr>
            <a:cxnSpLocks/>
          </p:cNvCxnSpPr>
          <p:nvPr/>
        </p:nvCxnSpPr>
        <p:spPr>
          <a:xfrm>
            <a:off x="2151036" y="3085060"/>
            <a:ext cx="811638"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矩形 15">
            <a:extLst>
              <a:ext uri="{FF2B5EF4-FFF2-40B4-BE49-F238E27FC236}">
                <a16:creationId xmlns:a16="http://schemas.microsoft.com/office/drawing/2014/main" id="{A079076F-67AD-6DDE-26B2-A25291FBCDC1}"/>
              </a:ext>
            </a:extLst>
          </p:cNvPr>
          <p:cNvSpPr/>
          <p:nvPr/>
        </p:nvSpPr>
        <p:spPr>
          <a:xfrm>
            <a:off x="3091647" y="2845890"/>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腾讯云控制台</a:t>
            </a:r>
          </a:p>
        </p:txBody>
      </p:sp>
      <p:sp>
        <p:nvSpPr>
          <p:cNvPr id="18" name="矩形 17">
            <a:extLst>
              <a:ext uri="{FF2B5EF4-FFF2-40B4-BE49-F238E27FC236}">
                <a16:creationId xmlns:a16="http://schemas.microsoft.com/office/drawing/2014/main" id="{57017D41-ACFA-0662-E715-70E3ED01801D}"/>
              </a:ext>
            </a:extLst>
          </p:cNvPr>
          <p:cNvSpPr/>
          <p:nvPr/>
        </p:nvSpPr>
        <p:spPr>
          <a:xfrm>
            <a:off x="9179927" y="2845893"/>
            <a:ext cx="1875600" cy="540775"/>
          </a:xfrm>
          <a:prstGeom prst="rect">
            <a:avLst/>
          </a:prstGeom>
          <a:solidFill>
            <a:srgbClr val="0060FF"/>
          </a:solidFill>
          <a:ln w="12700">
            <a:miter lim="400000"/>
          </a:ln>
        </p:spPr>
        <p:txBody>
          <a:bodyPr lIns="50800" tIns="50800" rIns="50800" bIns="50800" rtlCol="0" anchor="ctr"/>
          <a:lstStyle/>
          <a:p>
            <a:r>
              <a:rPr kumimoji="1" lang="en-US" altLang="zh-CN" sz="1800" b="0" dirty="0">
                <a:solidFill>
                  <a:schemeClr val="bg1"/>
                </a:solidFill>
                <a:latin typeface="+mj-ea"/>
                <a:ea typeface="+mj-ea"/>
                <a:cs typeface="Helvetica Neue Medium"/>
                <a:sym typeface="Helvetica Neue Medium"/>
              </a:rPr>
              <a:t>API</a:t>
            </a:r>
            <a:r>
              <a:rPr kumimoji="1" lang="zh-CN" altLang="en-US" sz="1800" b="0" dirty="0">
                <a:solidFill>
                  <a:schemeClr val="bg1"/>
                </a:solidFill>
                <a:latin typeface="+mj-ea"/>
                <a:ea typeface="+mj-ea"/>
                <a:cs typeface="Helvetica Neue Medium"/>
                <a:sym typeface="Helvetica Neue Medium"/>
              </a:rPr>
              <a:t> 网关</a:t>
            </a:r>
          </a:p>
        </p:txBody>
      </p:sp>
      <p:cxnSp>
        <p:nvCxnSpPr>
          <p:cNvPr id="19" name="直线箭头连接符 18">
            <a:extLst>
              <a:ext uri="{FF2B5EF4-FFF2-40B4-BE49-F238E27FC236}">
                <a16:creationId xmlns:a16="http://schemas.microsoft.com/office/drawing/2014/main" id="{B8AF70C3-368A-88A9-C655-0109B4286D5D}"/>
              </a:ext>
            </a:extLst>
          </p:cNvPr>
          <p:cNvCxnSpPr>
            <a:cxnSpLocks/>
          </p:cNvCxnSpPr>
          <p:nvPr/>
        </p:nvCxnSpPr>
        <p:spPr>
          <a:xfrm>
            <a:off x="10106276" y="3412485"/>
            <a:ext cx="0" cy="342408"/>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矩形 2">
            <a:extLst>
              <a:ext uri="{FF2B5EF4-FFF2-40B4-BE49-F238E27FC236}">
                <a16:creationId xmlns:a16="http://schemas.microsoft.com/office/drawing/2014/main" id="{A5C81970-36C7-30B4-065F-4EABA998C4A2}"/>
              </a:ext>
            </a:extLst>
          </p:cNvPr>
          <p:cNvSpPr/>
          <p:nvPr/>
        </p:nvSpPr>
        <p:spPr>
          <a:xfrm>
            <a:off x="6138354" y="2845891"/>
            <a:ext cx="1875600" cy="540775"/>
          </a:xfrm>
          <a:prstGeom prst="rect">
            <a:avLst/>
          </a:prstGeom>
          <a:solidFill>
            <a:srgbClr val="0060FF"/>
          </a:solidFill>
          <a:ln w="12700">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云应用网关</a:t>
            </a:r>
          </a:p>
        </p:txBody>
      </p:sp>
      <p:cxnSp>
        <p:nvCxnSpPr>
          <p:cNvPr id="20" name="直线箭头连接符 19">
            <a:extLst>
              <a:ext uri="{FF2B5EF4-FFF2-40B4-BE49-F238E27FC236}">
                <a16:creationId xmlns:a16="http://schemas.microsoft.com/office/drawing/2014/main" id="{9EF49E13-52EE-CABE-306A-3E1EE092AB05}"/>
              </a:ext>
            </a:extLst>
          </p:cNvPr>
          <p:cNvCxnSpPr>
            <a:cxnSpLocks/>
          </p:cNvCxnSpPr>
          <p:nvPr/>
        </p:nvCxnSpPr>
        <p:spPr>
          <a:xfrm>
            <a:off x="5097107" y="3132589"/>
            <a:ext cx="940125"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矩形 24">
            <a:extLst>
              <a:ext uri="{FF2B5EF4-FFF2-40B4-BE49-F238E27FC236}">
                <a16:creationId xmlns:a16="http://schemas.microsoft.com/office/drawing/2014/main" id="{2FBF9FEC-4A7C-FC68-D66C-321B648EAEB2}"/>
              </a:ext>
            </a:extLst>
          </p:cNvPr>
          <p:cNvSpPr/>
          <p:nvPr/>
        </p:nvSpPr>
        <p:spPr>
          <a:xfrm>
            <a:off x="6142961" y="3761201"/>
            <a:ext cx="1897626" cy="688283"/>
          </a:xfrm>
          <a:prstGeom prst="rect">
            <a:avLst/>
          </a:prstGeom>
          <a:solidFill>
            <a:srgbClr val="FAEEE1"/>
          </a:solidFill>
          <a:ln w="12700">
            <a:miter lim="400000"/>
          </a:ln>
        </p:spPr>
        <p:txBody>
          <a:bodyPr lIns="50800" tIns="50800" rIns="50800" bIns="50800" rtlCol="0" anchor="ctr"/>
          <a:lstStyle/>
          <a:p>
            <a:r>
              <a:rPr kumimoji="1" lang="zh-CN" altLang="en-US" sz="1600" b="0" dirty="0">
                <a:solidFill>
                  <a:srgbClr val="EB8707"/>
                </a:solidFill>
                <a:latin typeface="+mj-ea"/>
                <a:ea typeface="+mj-ea"/>
                <a:cs typeface="Helvetica Neue Medium"/>
                <a:sym typeface="Helvetica Neue Medium"/>
              </a:rPr>
              <a:t>应用信息库</a:t>
            </a:r>
            <a:endParaRPr kumimoji="1" lang="en-US" altLang="zh-CN" sz="1600" b="0" dirty="0">
              <a:solidFill>
                <a:srgbClr val="EB8707"/>
              </a:solidFill>
              <a:latin typeface="+mj-ea"/>
              <a:ea typeface="+mj-ea"/>
              <a:cs typeface="Helvetica Neue Medium"/>
              <a:sym typeface="Helvetica Neue Medium"/>
            </a:endParaRPr>
          </a:p>
          <a:p>
            <a:r>
              <a:rPr kumimoji="1" lang="en-US" altLang="zh-CN" sz="1600" b="0" dirty="0">
                <a:solidFill>
                  <a:srgbClr val="EB8707"/>
                </a:solidFill>
                <a:latin typeface="+mj-ea"/>
                <a:ea typeface="+mj-ea"/>
                <a:cs typeface="Helvetica Neue Medium"/>
                <a:sym typeface="Helvetica Neue Medium"/>
              </a:rPr>
              <a:t>(</a:t>
            </a:r>
            <a:r>
              <a:rPr kumimoji="1" lang="zh-CN" altLang="en-US" sz="1600" b="0" dirty="0">
                <a:solidFill>
                  <a:srgbClr val="EB8707"/>
                </a:solidFill>
                <a:latin typeface="+mj-ea"/>
                <a:ea typeface="+mj-ea"/>
                <a:cs typeface="Helvetica Neue Medium"/>
                <a:sym typeface="Helvetica Neue Medium"/>
              </a:rPr>
              <a:t>网关地址</a:t>
            </a:r>
            <a:r>
              <a:rPr kumimoji="1" lang="en-US" altLang="zh-CN" sz="1600" b="0" dirty="0">
                <a:solidFill>
                  <a:srgbClr val="EB8707"/>
                </a:solidFill>
                <a:latin typeface="+mj-ea"/>
                <a:ea typeface="+mj-ea"/>
                <a:cs typeface="Helvetica Neue Medium"/>
                <a:sym typeface="Helvetica Neue Medium"/>
              </a:rPr>
              <a:t>)</a:t>
            </a:r>
            <a:endParaRPr kumimoji="1" lang="zh-CN" altLang="en-US" sz="1600" b="0" dirty="0">
              <a:solidFill>
                <a:srgbClr val="EB8707"/>
              </a:solidFill>
              <a:latin typeface="+mj-ea"/>
              <a:ea typeface="+mj-ea"/>
              <a:cs typeface="Helvetica Neue Medium"/>
              <a:sym typeface="Helvetica Neue Medium"/>
            </a:endParaRPr>
          </a:p>
        </p:txBody>
      </p:sp>
      <p:cxnSp>
        <p:nvCxnSpPr>
          <p:cNvPr id="26" name="直线箭头连接符 25">
            <a:extLst>
              <a:ext uri="{FF2B5EF4-FFF2-40B4-BE49-F238E27FC236}">
                <a16:creationId xmlns:a16="http://schemas.microsoft.com/office/drawing/2014/main" id="{90F83FA9-EC49-B633-DBCA-A9FD9A672221}"/>
              </a:ext>
            </a:extLst>
          </p:cNvPr>
          <p:cNvCxnSpPr>
            <a:cxnSpLocks/>
          </p:cNvCxnSpPr>
          <p:nvPr/>
        </p:nvCxnSpPr>
        <p:spPr>
          <a:xfrm>
            <a:off x="7076154" y="3412485"/>
            <a:ext cx="0" cy="342408"/>
          </a:xfrm>
          <a:prstGeom prst="straightConnector1">
            <a:avLst/>
          </a:prstGeom>
          <a:noFill/>
          <a:ln w="38100" cap="flat">
            <a:solidFill>
              <a:srgbClr val="FFA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88D7A68E-7B92-EC61-851A-F167D00257A5}"/>
              </a:ext>
            </a:extLst>
          </p:cNvPr>
          <p:cNvSpPr txBox="1"/>
          <p:nvPr/>
        </p:nvSpPr>
        <p:spPr>
          <a:xfrm>
            <a:off x="3245291" y="1222625"/>
            <a:ext cx="5695015" cy="584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400" dirty="0">
                <a:solidFill>
                  <a:schemeClr val="tx1">
                    <a:lumMod val="85000"/>
                    <a:lumOff val="15000"/>
                  </a:schemeClr>
                </a:solidFill>
                <a:latin typeface="+mn-ea"/>
                <a:ea typeface="+mn-ea"/>
                <a:cs typeface="+mn-cs"/>
              </a:rPr>
              <a:t>应用 </a:t>
            </a:r>
            <a:r>
              <a:rPr lang="en-US" altLang="zh-CN" sz="2400" dirty="0">
                <a:solidFill>
                  <a:schemeClr val="tx1">
                    <a:lumMod val="85000"/>
                    <a:lumOff val="15000"/>
                  </a:schemeClr>
                </a:solidFill>
                <a:latin typeface="+mn-ea"/>
                <a:ea typeface="+mn-ea"/>
                <a:cs typeface="+mn-cs"/>
              </a:rPr>
              <a:t>API</a:t>
            </a:r>
            <a:r>
              <a:rPr lang="zh-CN" altLang="en-US" sz="2400" dirty="0">
                <a:solidFill>
                  <a:schemeClr val="tx1">
                    <a:lumMod val="85000"/>
                    <a:lumOff val="15000"/>
                  </a:schemeClr>
                </a:solidFill>
                <a:latin typeface="+mn-ea"/>
                <a:ea typeface="+mn-ea"/>
                <a:cs typeface="+mn-cs"/>
              </a:rPr>
              <a:t> 调用方案</a:t>
            </a:r>
            <a:endParaRPr lang="en-US" altLang="zh-CN" sz="2400" dirty="0">
              <a:solidFill>
                <a:schemeClr val="tx1">
                  <a:lumMod val="85000"/>
                  <a:lumOff val="15000"/>
                </a:schemeClr>
              </a:solidFill>
              <a:latin typeface="+mn-ea"/>
              <a:ea typeface="+mn-ea"/>
              <a:cs typeface="+mn-cs"/>
            </a:endParaRPr>
          </a:p>
        </p:txBody>
      </p:sp>
    </p:spTree>
    <p:extLst>
      <p:ext uri="{BB962C8B-B14F-4D97-AF65-F5344CB8AC3E}">
        <p14:creationId xmlns:p14="http://schemas.microsoft.com/office/powerpoint/2010/main" val="41225502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r>
              <a:rPr lang="en-US" altLang="zh-CN" sz="3200" dirty="0"/>
              <a:t> </a:t>
            </a:r>
            <a:r>
              <a:rPr lang="en-US" altLang="zh-CN" sz="2400" dirty="0"/>
              <a:t>-</a:t>
            </a:r>
            <a:r>
              <a:rPr lang="zh-CN" altLang="en-US" sz="2400" dirty="0"/>
              <a:t> 背景</a:t>
            </a:r>
            <a:endParaRPr lang="en-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2.1</a:t>
            </a:r>
            <a:endParaRPr kumimoji="1" lang="zh-CN" altLang="en-US" sz="1400" b="0" dirty="0">
              <a:solidFill>
                <a:srgbClr val="FFFFFF"/>
              </a:solidFill>
              <a:latin typeface="+mj-lt"/>
              <a:ea typeface="Helvetica Neue Medium"/>
              <a:cs typeface="Helvetica Neue Medium"/>
              <a:sym typeface="Helvetica Neue Medium"/>
            </a:endParaRPr>
          </a:p>
        </p:txBody>
      </p:sp>
      <p:sp>
        <p:nvSpPr>
          <p:cNvPr id="30" name="矩形 29">
            <a:extLst>
              <a:ext uri="{FF2B5EF4-FFF2-40B4-BE49-F238E27FC236}">
                <a16:creationId xmlns:a16="http://schemas.microsoft.com/office/drawing/2014/main" id="{F2386DF0-B142-7549-B55F-B7925D607ED5}"/>
              </a:ext>
            </a:extLst>
          </p:cNvPr>
          <p:cNvSpPr/>
          <p:nvPr/>
        </p:nvSpPr>
        <p:spPr>
          <a:xfrm>
            <a:off x="1023245" y="1387822"/>
            <a:ext cx="5073549" cy="584134"/>
          </a:xfrm>
          <a:prstGeom prst="rect">
            <a:avLst/>
          </a:prstGeom>
        </p:spPr>
        <p:txBody>
          <a:bodyPr wrap="square">
            <a:spAutoFit/>
          </a:bodyPr>
          <a:lstStyle/>
          <a:p>
            <a:pPr algn="l">
              <a:lnSpc>
                <a:spcPct val="150000"/>
              </a:lnSpc>
            </a:pPr>
            <a:r>
              <a:rPr lang="zh-CN" altLang="en-US" sz="2400" b="0" dirty="0">
                <a:solidFill>
                  <a:srgbClr val="C00000"/>
                </a:solidFill>
                <a:latin typeface="+mn-lt"/>
                <a:ea typeface="+mn-ea"/>
                <a:cs typeface="+mn-cs"/>
                <a:sym typeface="腾讯体 W7"/>
              </a:rPr>
              <a:t>私有化部署的应用交付有那些痛点？</a:t>
            </a:r>
            <a:endParaRPr lang="zh-CN" altLang="en-US" sz="2800" b="0" dirty="0">
              <a:solidFill>
                <a:srgbClr val="C00000"/>
              </a:solidFill>
              <a:latin typeface="+mn-lt"/>
              <a:ea typeface="+mn-ea"/>
              <a:cs typeface="+mn-cs"/>
              <a:sym typeface="腾讯体 W7"/>
            </a:endParaRPr>
          </a:p>
        </p:txBody>
      </p:sp>
      <p:sp>
        <p:nvSpPr>
          <p:cNvPr id="37" name="矩形 36">
            <a:extLst>
              <a:ext uri="{FF2B5EF4-FFF2-40B4-BE49-F238E27FC236}">
                <a16:creationId xmlns:a16="http://schemas.microsoft.com/office/drawing/2014/main" id="{14208977-480A-E049-8148-E48E3609D387}"/>
              </a:ext>
            </a:extLst>
          </p:cNvPr>
          <p:cNvSpPr/>
          <p:nvPr/>
        </p:nvSpPr>
        <p:spPr>
          <a:xfrm>
            <a:off x="1155010" y="2123098"/>
            <a:ext cx="5760942" cy="3800399"/>
          </a:xfrm>
          <a:prstGeom prst="rect">
            <a:avLst/>
          </a:prstGeom>
        </p:spPr>
        <p:txBody>
          <a:bodyPr wrap="square">
            <a:spAutoFit/>
          </a:bodyPr>
          <a:lstStyle/>
          <a:p>
            <a:pPr marL="342900" indent="-342900" algn="l">
              <a:lnSpc>
                <a:spcPct val="200000"/>
              </a:lnSpc>
              <a:buFontTx/>
              <a:buChar char="-"/>
            </a:pPr>
            <a:r>
              <a:rPr lang="zh-CN" altLang="en-US" sz="2000" b="0" dirty="0">
                <a:solidFill>
                  <a:schemeClr val="tx1"/>
                </a:solidFill>
                <a:latin typeface="+mn-lt"/>
                <a:ea typeface="+mn-ea"/>
                <a:cs typeface="+mn-cs"/>
                <a:sym typeface="腾讯体 W7"/>
              </a:rPr>
              <a:t>交付部署流程</a:t>
            </a:r>
            <a:r>
              <a:rPr lang="zh-CN" altLang="en-US" sz="2000" b="0" dirty="0">
                <a:solidFill>
                  <a:schemeClr val="bg1">
                    <a:lumMod val="50000"/>
                  </a:schemeClr>
                </a:solidFill>
                <a:latin typeface="+mn-lt"/>
                <a:ea typeface="+mn-ea"/>
                <a:cs typeface="+mn-cs"/>
                <a:sym typeface="腾讯体 W7"/>
              </a:rPr>
              <a:t>的繁琐复杂</a:t>
            </a:r>
            <a:endParaRPr lang="en-US" altLang="zh-CN" sz="2000" b="0" dirty="0">
              <a:solidFill>
                <a:schemeClr val="bg1">
                  <a:lumMod val="50000"/>
                </a:schemeClr>
              </a:solidFill>
              <a:latin typeface="+mn-lt"/>
              <a:ea typeface="+mn-ea"/>
              <a:cs typeface="+mn-cs"/>
              <a:sym typeface="腾讯体 W7"/>
            </a:endParaRPr>
          </a:p>
          <a:p>
            <a:pPr marL="342900" indent="-342900" algn="l">
              <a:lnSpc>
                <a:spcPct val="200000"/>
              </a:lnSpc>
              <a:buFontTx/>
              <a:buChar char="-"/>
            </a:pPr>
            <a:r>
              <a:rPr lang="zh-CN" altLang="en-US" sz="2000" b="0" dirty="0">
                <a:solidFill>
                  <a:schemeClr val="tx1"/>
                </a:solidFill>
                <a:latin typeface="+mn-lt"/>
                <a:ea typeface="+mn-ea"/>
                <a:cs typeface="+mn-cs"/>
                <a:sym typeface="腾讯体 W7"/>
              </a:rPr>
              <a:t>非标准交付</a:t>
            </a:r>
            <a:r>
              <a:rPr lang="zh-CN" altLang="en-US" sz="2000" b="0" dirty="0">
                <a:solidFill>
                  <a:schemeClr val="bg1">
                    <a:lumMod val="50000"/>
                  </a:schemeClr>
                </a:solidFill>
                <a:latin typeface="+mn-lt"/>
                <a:ea typeface="+mn-ea"/>
                <a:cs typeface="+mn-cs"/>
                <a:sym typeface="腾讯体 W7"/>
              </a:rPr>
              <a:t>带来的高额成本</a:t>
            </a:r>
            <a:endParaRPr lang="en-US" altLang="zh-CN" sz="2000" b="0" dirty="0">
              <a:solidFill>
                <a:schemeClr val="bg1">
                  <a:lumMod val="50000"/>
                </a:schemeClr>
              </a:solidFill>
              <a:latin typeface="+mn-lt"/>
              <a:ea typeface="+mn-ea"/>
              <a:cs typeface="+mn-cs"/>
              <a:sym typeface="腾讯体 W7"/>
            </a:endParaRPr>
          </a:p>
          <a:p>
            <a:pPr marL="342900" indent="-342900" algn="l">
              <a:lnSpc>
                <a:spcPct val="200000"/>
              </a:lnSpc>
              <a:buFontTx/>
              <a:buChar char="-"/>
            </a:pPr>
            <a:r>
              <a:rPr lang="zh-CN" altLang="en-US" sz="2000" b="0" dirty="0">
                <a:solidFill>
                  <a:schemeClr val="tx1"/>
                </a:solidFill>
                <a:latin typeface="+mn-lt"/>
                <a:ea typeface="+mn-ea"/>
                <a:cs typeface="+mn-cs"/>
                <a:sym typeface="腾讯体 W7"/>
              </a:rPr>
              <a:t>数据安全</a:t>
            </a:r>
            <a:r>
              <a:rPr lang="zh-CN" altLang="en-US" sz="2000" b="0" dirty="0">
                <a:solidFill>
                  <a:schemeClr val="bg1">
                    <a:lumMod val="50000"/>
                  </a:schemeClr>
                </a:solidFill>
                <a:latin typeface="+mn-lt"/>
                <a:ea typeface="+mn-ea"/>
                <a:cs typeface="+mn-cs"/>
                <a:sym typeface="腾讯体 W7"/>
              </a:rPr>
              <a:t>的严格要求</a:t>
            </a:r>
            <a:endParaRPr lang="en-US" altLang="zh-CN" sz="2000" b="0" dirty="0">
              <a:solidFill>
                <a:schemeClr val="bg1">
                  <a:lumMod val="50000"/>
                </a:schemeClr>
              </a:solidFill>
              <a:latin typeface="+mn-lt"/>
              <a:ea typeface="+mn-ea"/>
              <a:cs typeface="+mn-cs"/>
              <a:sym typeface="腾讯体 W7"/>
            </a:endParaRPr>
          </a:p>
          <a:p>
            <a:pPr marL="342900" indent="-342900" algn="l">
              <a:lnSpc>
                <a:spcPct val="200000"/>
              </a:lnSpc>
              <a:buFontTx/>
              <a:buChar char="-"/>
            </a:pPr>
            <a:r>
              <a:rPr lang="zh-CN" altLang="en-US" sz="2000" b="0" dirty="0">
                <a:solidFill>
                  <a:schemeClr val="tx1"/>
                </a:solidFill>
                <a:latin typeface="+mn-lt"/>
                <a:ea typeface="+mn-ea"/>
                <a:cs typeface="+mn-cs"/>
                <a:sym typeface="腾讯体 W7"/>
              </a:rPr>
              <a:t>服务商代运维操作</a:t>
            </a:r>
            <a:r>
              <a:rPr lang="zh-CN" altLang="en-US" sz="2000" b="0" dirty="0">
                <a:solidFill>
                  <a:schemeClr val="bg1">
                    <a:lumMod val="50000"/>
                  </a:schemeClr>
                </a:solidFill>
                <a:latin typeface="+mn-lt"/>
                <a:ea typeface="+mn-ea"/>
                <a:cs typeface="+mn-cs"/>
                <a:sym typeface="腾讯体 W7"/>
              </a:rPr>
              <a:t>难以管控审计</a:t>
            </a:r>
            <a:endParaRPr lang="en-US" altLang="zh-CN" sz="2000" b="0" dirty="0">
              <a:solidFill>
                <a:schemeClr val="bg1">
                  <a:lumMod val="50000"/>
                </a:schemeClr>
              </a:solidFill>
              <a:latin typeface="+mn-lt"/>
              <a:ea typeface="+mn-ea"/>
              <a:cs typeface="+mn-cs"/>
              <a:sym typeface="腾讯体 W7"/>
            </a:endParaRPr>
          </a:p>
          <a:p>
            <a:pPr marL="342900" indent="-342900" algn="l">
              <a:lnSpc>
                <a:spcPct val="200000"/>
              </a:lnSpc>
              <a:buFontTx/>
              <a:buChar char="-"/>
            </a:pPr>
            <a:r>
              <a:rPr lang="zh-CN" altLang="en-US" sz="2000" b="0" dirty="0">
                <a:solidFill>
                  <a:schemeClr val="tx1"/>
                </a:solidFill>
                <a:latin typeface="+mn-lt"/>
                <a:ea typeface="+mn-ea"/>
                <a:cs typeface="+mn-cs"/>
                <a:sym typeface="腾讯体 W7"/>
              </a:rPr>
              <a:t>多应用资源管理</a:t>
            </a:r>
            <a:r>
              <a:rPr lang="zh-CN" altLang="en-US" sz="2000" b="0" dirty="0">
                <a:solidFill>
                  <a:schemeClr val="bg1">
                    <a:lumMod val="50000"/>
                  </a:schemeClr>
                </a:solidFill>
                <a:latin typeface="+mn-lt"/>
                <a:ea typeface="+mn-ea"/>
                <a:cs typeface="+mn-cs"/>
                <a:sym typeface="腾讯体 W7"/>
              </a:rPr>
              <a:t>的困难</a:t>
            </a:r>
            <a:endParaRPr lang="en-US" altLang="zh-CN" sz="2000" b="0" dirty="0">
              <a:solidFill>
                <a:schemeClr val="bg1">
                  <a:lumMod val="50000"/>
                </a:schemeClr>
              </a:solidFill>
              <a:latin typeface="+mn-lt"/>
              <a:ea typeface="+mn-ea"/>
              <a:cs typeface="+mn-cs"/>
              <a:sym typeface="腾讯体 W7"/>
            </a:endParaRPr>
          </a:p>
          <a:p>
            <a:pPr marL="342900" indent="-342900" algn="l">
              <a:lnSpc>
                <a:spcPct val="200000"/>
              </a:lnSpc>
              <a:buFontTx/>
              <a:buChar char="-"/>
            </a:pPr>
            <a:endParaRPr lang="zh-CN" altLang="en-US" sz="2400" b="0" dirty="0">
              <a:solidFill>
                <a:schemeClr val="bg1">
                  <a:lumMod val="50000"/>
                </a:schemeClr>
              </a:solidFill>
              <a:latin typeface="+mn-lt"/>
              <a:ea typeface="+mn-ea"/>
              <a:cs typeface="+mn-cs"/>
              <a:sym typeface="腾讯体 W7"/>
            </a:endParaRPr>
          </a:p>
        </p:txBody>
      </p:sp>
      <p:sp>
        <p:nvSpPr>
          <p:cNvPr id="10" name="矩形 9">
            <a:extLst>
              <a:ext uri="{FF2B5EF4-FFF2-40B4-BE49-F238E27FC236}">
                <a16:creationId xmlns:a16="http://schemas.microsoft.com/office/drawing/2014/main" id="{6C01FDF8-01B2-1F40-FD4D-ADC7FF5647A6}"/>
              </a:ext>
            </a:extLst>
          </p:cNvPr>
          <p:cNvSpPr/>
          <p:nvPr/>
        </p:nvSpPr>
        <p:spPr>
          <a:xfrm>
            <a:off x="6915952" y="5953182"/>
            <a:ext cx="4260230" cy="502125"/>
          </a:xfrm>
          <a:prstGeom prst="rect">
            <a:avLst/>
          </a:prstGeom>
        </p:spPr>
        <p:txBody>
          <a:bodyPr wrap="square">
            <a:spAutoFit/>
          </a:bodyPr>
          <a:lstStyle/>
          <a:p>
            <a:pPr>
              <a:lnSpc>
                <a:spcPct val="150000"/>
              </a:lnSpc>
            </a:pPr>
            <a:r>
              <a:rPr lang="zh-CN" altLang="en-US" sz="2000" b="0" dirty="0">
                <a:solidFill>
                  <a:schemeClr val="tx1">
                    <a:lumMod val="75000"/>
                    <a:lumOff val="25000"/>
                  </a:schemeClr>
                </a:solidFill>
                <a:latin typeface="+mn-lt"/>
                <a:ea typeface="+mn-ea"/>
                <a:cs typeface="+mn-cs"/>
                <a:sym typeface="腾讯体 W7"/>
              </a:rPr>
              <a:t>私有化应用交付服务流程</a:t>
            </a:r>
            <a:endParaRPr lang="zh-CN" altLang="en-US" sz="2400" b="0" dirty="0">
              <a:solidFill>
                <a:schemeClr val="tx1">
                  <a:lumMod val="75000"/>
                  <a:lumOff val="25000"/>
                </a:schemeClr>
              </a:solidFill>
              <a:latin typeface="+mn-lt"/>
              <a:ea typeface="+mn-ea"/>
              <a:cs typeface="+mn-cs"/>
              <a:sym typeface="腾讯体 W7"/>
            </a:endParaRPr>
          </a:p>
        </p:txBody>
      </p:sp>
      <p:sp>
        <p:nvSpPr>
          <p:cNvPr id="39" name="矩形 38">
            <a:extLst>
              <a:ext uri="{FF2B5EF4-FFF2-40B4-BE49-F238E27FC236}">
                <a16:creationId xmlns:a16="http://schemas.microsoft.com/office/drawing/2014/main" id="{6FDD8FD4-1859-6934-AC2C-F32D340B8CC5}"/>
              </a:ext>
            </a:extLst>
          </p:cNvPr>
          <p:cNvSpPr/>
          <p:nvPr/>
        </p:nvSpPr>
        <p:spPr>
          <a:xfrm>
            <a:off x="7769053" y="715620"/>
            <a:ext cx="2232213" cy="5096434"/>
          </a:xfrm>
          <a:prstGeom prst="rect">
            <a:avLst/>
          </a:prstGeom>
          <a:solidFill>
            <a:srgbClr val="F3F4F8"/>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sp>
        <p:nvSpPr>
          <p:cNvPr id="41" name="矩形 40">
            <a:extLst>
              <a:ext uri="{FF2B5EF4-FFF2-40B4-BE49-F238E27FC236}">
                <a16:creationId xmlns:a16="http://schemas.microsoft.com/office/drawing/2014/main" id="{CCAC4505-8F50-5D1A-E25E-14B824515B5D}"/>
              </a:ext>
            </a:extLst>
          </p:cNvPr>
          <p:cNvSpPr/>
          <p:nvPr/>
        </p:nvSpPr>
        <p:spPr>
          <a:xfrm>
            <a:off x="7944719" y="1558906"/>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云产品采买</a:t>
            </a:r>
          </a:p>
        </p:txBody>
      </p:sp>
      <p:sp>
        <p:nvSpPr>
          <p:cNvPr id="42" name="矩形 41">
            <a:extLst>
              <a:ext uri="{FF2B5EF4-FFF2-40B4-BE49-F238E27FC236}">
                <a16:creationId xmlns:a16="http://schemas.microsoft.com/office/drawing/2014/main" id="{C993D2B3-3248-3F51-F080-6A187EA92597}"/>
              </a:ext>
            </a:extLst>
          </p:cNvPr>
          <p:cNvSpPr/>
          <p:nvPr/>
        </p:nvSpPr>
        <p:spPr>
          <a:xfrm>
            <a:off x="7944719" y="2267175"/>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云上架构搭建</a:t>
            </a:r>
          </a:p>
        </p:txBody>
      </p:sp>
      <p:sp>
        <p:nvSpPr>
          <p:cNvPr id="43" name="矩形 42">
            <a:extLst>
              <a:ext uri="{FF2B5EF4-FFF2-40B4-BE49-F238E27FC236}">
                <a16:creationId xmlns:a16="http://schemas.microsoft.com/office/drawing/2014/main" id="{55F566B9-4B47-19F6-A667-BB01F128A013}"/>
              </a:ext>
            </a:extLst>
          </p:cNvPr>
          <p:cNvSpPr/>
          <p:nvPr/>
        </p:nvSpPr>
        <p:spPr>
          <a:xfrm>
            <a:off x="7944719" y="2982482"/>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应用部署上云</a:t>
            </a:r>
          </a:p>
        </p:txBody>
      </p:sp>
      <p:sp>
        <p:nvSpPr>
          <p:cNvPr id="44" name="矩形 43">
            <a:extLst>
              <a:ext uri="{FF2B5EF4-FFF2-40B4-BE49-F238E27FC236}">
                <a16:creationId xmlns:a16="http://schemas.microsoft.com/office/drawing/2014/main" id="{1A7C76D5-552F-169A-8AD2-49FC7EE440D8}"/>
              </a:ext>
            </a:extLst>
          </p:cNvPr>
          <p:cNvSpPr/>
          <p:nvPr/>
        </p:nvSpPr>
        <p:spPr>
          <a:xfrm>
            <a:off x="7944719" y="3696704"/>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应用环境测试</a:t>
            </a:r>
          </a:p>
        </p:txBody>
      </p:sp>
      <p:sp>
        <p:nvSpPr>
          <p:cNvPr id="45" name="矩形 44">
            <a:extLst>
              <a:ext uri="{FF2B5EF4-FFF2-40B4-BE49-F238E27FC236}">
                <a16:creationId xmlns:a16="http://schemas.microsoft.com/office/drawing/2014/main" id="{4CBB8632-1FE5-CE5C-3AEA-186B42E44FEE}"/>
              </a:ext>
            </a:extLst>
          </p:cNvPr>
          <p:cNvSpPr/>
          <p:nvPr/>
        </p:nvSpPr>
        <p:spPr>
          <a:xfrm>
            <a:off x="7944719" y="4406863"/>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应用交付</a:t>
            </a:r>
          </a:p>
        </p:txBody>
      </p:sp>
      <p:sp>
        <p:nvSpPr>
          <p:cNvPr id="46" name="矩形 45">
            <a:extLst>
              <a:ext uri="{FF2B5EF4-FFF2-40B4-BE49-F238E27FC236}">
                <a16:creationId xmlns:a16="http://schemas.microsoft.com/office/drawing/2014/main" id="{68B1E162-01EE-5508-3A7D-5DE63E422F19}"/>
              </a:ext>
            </a:extLst>
          </p:cNvPr>
          <p:cNvSpPr/>
          <p:nvPr/>
        </p:nvSpPr>
        <p:spPr>
          <a:xfrm>
            <a:off x="7944719" y="5106246"/>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后期运维管理</a:t>
            </a:r>
          </a:p>
        </p:txBody>
      </p:sp>
      <p:sp>
        <p:nvSpPr>
          <p:cNvPr id="47" name="矩形 46">
            <a:extLst>
              <a:ext uri="{FF2B5EF4-FFF2-40B4-BE49-F238E27FC236}">
                <a16:creationId xmlns:a16="http://schemas.microsoft.com/office/drawing/2014/main" id="{E7D3F7F0-08ED-C4BE-7BB6-6D50C5E3A3F0}"/>
              </a:ext>
            </a:extLst>
          </p:cNvPr>
          <p:cNvSpPr/>
          <p:nvPr/>
        </p:nvSpPr>
        <p:spPr>
          <a:xfrm>
            <a:off x="7944719" y="847047"/>
            <a:ext cx="1897626"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应用架构评估</a:t>
            </a:r>
          </a:p>
        </p:txBody>
      </p:sp>
      <p:cxnSp>
        <p:nvCxnSpPr>
          <p:cNvPr id="49" name="直线箭头连接符 48">
            <a:extLst>
              <a:ext uri="{FF2B5EF4-FFF2-40B4-BE49-F238E27FC236}">
                <a16:creationId xmlns:a16="http://schemas.microsoft.com/office/drawing/2014/main" id="{50642EB2-CD82-8A35-F1C7-80F7D10C69CA}"/>
              </a:ext>
            </a:extLst>
          </p:cNvPr>
          <p:cNvCxnSpPr/>
          <p:nvPr/>
        </p:nvCxnSpPr>
        <p:spPr>
          <a:xfrm>
            <a:off x="10367682" y="805845"/>
            <a:ext cx="0" cy="5006209"/>
          </a:xfrm>
          <a:prstGeom prst="straightConnector1">
            <a:avLst/>
          </a:prstGeom>
          <a:noFill/>
          <a:ln w="762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0" name="三角形 49">
            <a:extLst>
              <a:ext uri="{FF2B5EF4-FFF2-40B4-BE49-F238E27FC236}">
                <a16:creationId xmlns:a16="http://schemas.microsoft.com/office/drawing/2014/main" id="{26262EDD-3197-6286-30D5-61CC49DFB28A}"/>
              </a:ext>
            </a:extLst>
          </p:cNvPr>
          <p:cNvSpPr/>
          <p:nvPr/>
        </p:nvSpPr>
        <p:spPr>
          <a:xfrm rot="16200000">
            <a:off x="4447050" y="2997226"/>
            <a:ext cx="4118647" cy="819156"/>
          </a:xfrm>
          <a:prstGeom prst="triangle">
            <a:avLst>
              <a:gd name="adj" fmla="val 49410"/>
            </a:avLst>
          </a:prstGeom>
          <a:solidFill>
            <a:srgbClr val="DFE7FB"/>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2768501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1">
            <a:extLst>
              <a:ext uri="{FF2B5EF4-FFF2-40B4-BE49-F238E27FC236}">
                <a16:creationId xmlns:a16="http://schemas.microsoft.com/office/drawing/2014/main" id="{303D109A-6F05-FD85-9548-516D0C37D477}"/>
              </a:ext>
            </a:extLst>
          </p:cNvPr>
          <p:cNvSpPr txBox="1"/>
          <p:nvPr/>
        </p:nvSpPr>
        <p:spPr>
          <a:xfrm>
            <a:off x="2356591" y="2723433"/>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en-US" altLang="zh-CN" sz="1400" dirty="0">
                <a:solidFill>
                  <a:schemeClr val="tx1">
                    <a:lumMod val="75000"/>
                    <a:lumOff val="25000"/>
                  </a:schemeClr>
                </a:solidFill>
                <a:latin typeface="TencentSans W7" panose="020C04030202040F0204" pitchFamily="34" charset="-122"/>
                <a:ea typeface="TencentSans W7" panose="020C04030202040F0204" pitchFamily="34" charset="-122"/>
              </a:rPr>
              <a:t>CAPI</a:t>
            </a:r>
            <a:endPar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39</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23" name="文本框 22">
            <a:extLst>
              <a:ext uri="{FF2B5EF4-FFF2-40B4-BE49-F238E27FC236}">
                <a16:creationId xmlns:a16="http://schemas.microsoft.com/office/drawing/2014/main" id="{BF9E8E1F-AA04-4D21-9118-443620F97990}"/>
              </a:ext>
            </a:extLst>
          </p:cNvPr>
          <p:cNvSpPr txBox="1"/>
          <p:nvPr/>
        </p:nvSpPr>
        <p:spPr>
          <a:xfrm>
            <a:off x="3401581" y="5156146"/>
            <a:ext cx="5334622" cy="11190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200000"/>
              </a:lnSpc>
            </a:pPr>
            <a:r>
              <a:rPr lang="en-US" altLang="zh-CN" sz="1800" b="0" dirty="0">
                <a:solidFill>
                  <a:schemeClr val="tx1">
                    <a:lumMod val="85000"/>
                    <a:lumOff val="15000"/>
                  </a:schemeClr>
                </a:solidFill>
                <a:latin typeface="+mn-lt"/>
                <a:ea typeface="+mn-ea"/>
                <a:cs typeface="+mn-cs"/>
                <a:sym typeface="腾讯体 W7"/>
              </a:rPr>
              <a:t>4.</a:t>
            </a:r>
            <a:r>
              <a:rPr lang="zh-CN" altLang="en-US" sz="1800" b="0" dirty="0">
                <a:solidFill>
                  <a:schemeClr val="tx1">
                    <a:lumMod val="85000"/>
                    <a:lumOff val="15000"/>
                  </a:schemeClr>
                </a:solidFill>
                <a:latin typeface="+mn-lt"/>
                <a:ea typeface="+mn-ea"/>
                <a:cs typeface="+mn-cs"/>
                <a:sym typeface="腾讯体 W7"/>
              </a:rPr>
              <a:t> </a:t>
            </a:r>
            <a:r>
              <a:rPr lang="en-US" altLang="zh-CN" sz="1800" b="0" dirty="0">
                <a:solidFill>
                  <a:srgbClr val="0060FF"/>
                </a:solidFill>
                <a:latin typeface="+mn-lt"/>
                <a:ea typeface="+mn-ea"/>
                <a:cs typeface="+mn-cs"/>
                <a:sym typeface="腾讯体 W7"/>
              </a:rPr>
              <a:t>API</a:t>
            </a:r>
            <a:r>
              <a:rPr lang="zh-CN" altLang="en-US" sz="1800" b="0" dirty="0">
                <a:solidFill>
                  <a:srgbClr val="0060FF"/>
                </a:solidFill>
                <a:latin typeface="+mn-lt"/>
                <a:ea typeface="+mn-ea"/>
                <a:cs typeface="+mn-cs"/>
                <a:sym typeface="腾讯体 W7"/>
              </a:rPr>
              <a:t> 网关</a:t>
            </a:r>
            <a:r>
              <a:rPr lang="zh-CN" altLang="en-US" sz="1800" b="0" dirty="0">
                <a:solidFill>
                  <a:schemeClr val="tx1">
                    <a:lumMod val="85000"/>
                    <a:lumOff val="15000"/>
                  </a:schemeClr>
                </a:solidFill>
                <a:latin typeface="+mn-lt"/>
                <a:ea typeface="+mn-ea"/>
                <a:cs typeface="+mn-cs"/>
                <a:sym typeface="腾讯体 W7"/>
              </a:rPr>
              <a:t>公网服务也需要</a:t>
            </a:r>
            <a:r>
              <a:rPr lang="zh-CN" altLang="en-US" sz="1800" b="0" dirty="0">
                <a:solidFill>
                  <a:srgbClr val="0060FF"/>
                </a:solidFill>
                <a:latin typeface="+mn-lt"/>
                <a:ea typeface="+mn-ea"/>
                <a:cs typeface="+mn-cs"/>
                <a:sym typeface="腾讯体 W7"/>
              </a:rPr>
              <a:t>鉴权</a:t>
            </a:r>
            <a:endParaRPr lang="en-US" altLang="zh-CN" sz="1800" b="0" dirty="0">
              <a:solidFill>
                <a:srgbClr val="0060FF"/>
              </a:solidFill>
              <a:latin typeface="+mn-lt"/>
              <a:ea typeface="+mn-ea"/>
              <a:cs typeface="+mn-cs"/>
              <a:sym typeface="腾讯体 W7"/>
            </a:endParaRPr>
          </a:p>
          <a:p>
            <a:pPr>
              <a:lnSpc>
                <a:spcPct val="200000"/>
              </a:lnSpc>
            </a:pPr>
            <a:r>
              <a:rPr lang="zh-CN" altLang="en-US" sz="1800" b="0" dirty="0">
                <a:solidFill>
                  <a:schemeClr val="tx1">
                    <a:lumMod val="85000"/>
                    <a:lumOff val="15000"/>
                  </a:schemeClr>
                </a:solidFill>
                <a:latin typeface="+mn-lt"/>
                <a:ea typeface="+mn-ea"/>
                <a:cs typeface="+mn-cs"/>
                <a:sym typeface="腾讯体 W7"/>
              </a:rPr>
              <a:t>（确认调用来自</a:t>
            </a:r>
            <a:r>
              <a:rPr lang="zh-CN" altLang="en-US" sz="1800" b="0" dirty="0">
                <a:solidFill>
                  <a:srgbClr val="0060FF"/>
                </a:solidFill>
                <a:latin typeface="+mn-lt"/>
                <a:ea typeface="+mn-ea"/>
                <a:cs typeface="+mn-cs"/>
                <a:sym typeface="腾讯体 W7"/>
              </a:rPr>
              <a:t>云应用网关</a:t>
            </a:r>
            <a:r>
              <a:rPr lang="zh-CN" altLang="en-US" sz="1800" b="0" dirty="0">
                <a:solidFill>
                  <a:schemeClr val="tx1">
                    <a:lumMod val="85000"/>
                    <a:lumOff val="15000"/>
                  </a:schemeClr>
                </a:solidFill>
                <a:latin typeface="+mn-lt"/>
                <a:ea typeface="+mn-ea"/>
                <a:cs typeface="+mn-cs"/>
                <a:sym typeface="腾讯体 W7"/>
              </a:rPr>
              <a:t>）</a:t>
            </a:r>
            <a:endParaRPr lang="en-US" altLang="zh-CN" sz="1800" b="0" dirty="0">
              <a:solidFill>
                <a:schemeClr val="tx1">
                  <a:lumMod val="85000"/>
                  <a:lumOff val="15000"/>
                </a:schemeClr>
              </a:solidFill>
              <a:latin typeface="+mn-lt"/>
              <a:ea typeface="+mn-ea"/>
              <a:cs typeface="+mn-cs"/>
              <a:sym typeface="腾讯体 W7"/>
            </a:endParaRPr>
          </a:p>
        </p:txBody>
      </p:sp>
      <p:sp>
        <p:nvSpPr>
          <p:cNvPr id="4" name="文本框 61">
            <a:extLst>
              <a:ext uri="{FF2B5EF4-FFF2-40B4-BE49-F238E27FC236}">
                <a16:creationId xmlns:a16="http://schemas.microsoft.com/office/drawing/2014/main" id="{9524AB10-618E-E872-6F14-98A1106BFF53}"/>
              </a:ext>
            </a:extLst>
          </p:cNvPr>
          <p:cNvSpPr txBox="1"/>
          <p:nvPr/>
        </p:nvSpPr>
        <p:spPr>
          <a:xfrm>
            <a:off x="8326038" y="2703207"/>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rPr>
              <a:t>应用 </a:t>
            </a:r>
            <a:r>
              <a:rPr lang="en-US" altLang="zh-CN" sz="1400" dirty="0">
                <a:solidFill>
                  <a:schemeClr val="tx1">
                    <a:lumMod val="75000"/>
                    <a:lumOff val="25000"/>
                  </a:schemeClr>
                </a:solidFill>
                <a:latin typeface="TencentSans W7" panose="020C04030202040F0204" pitchFamily="34" charset="-122"/>
                <a:ea typeface="TencentSans W7" panose="020C04030202040F0204" pitchFamily="34" charset="-122"/>
              </a:rPr>
              <a:t>API</a:t>
            </a:r>
            <a:endPar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endParaRPr>
          </a:p>
        </p:txBody>
      </p:sp>
      <p:sp>
        <p:nvSpPr>
          <p:cNvPr id="6" name="矩形 5">
            <a:extLst>
              <a:ext uri="{FF2B5EF4-FFF2-40B4-BE49-F238E27FC236}">
                <a16:creationId xmlns:a16="http://schemas.microsoft.com/office/drawing/2014/main" id="{595E7716-0DDE-EC5F-D07E-B590C503CEC6}"/>
              </a:ext>
            </a:extLst>
          </p:cNvPr>
          <p:cNvSpPr/>
          <p:nvPr/>
        </p:nvSpPr>
        <p:spPr>
          <a:xfrm>
            <a:off x="412297" y="2631205"/>
            <a:ext cx="8323905" cy="2152221"/>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7" name="矩形 6">
            <a:extLst>
              <a:ext uri="{FF2B5EF4-FFF2-40B4-BE49-F238E27FC236}">
                <a16:creationId xmlns:a16="http://schemas.microsoft.com/office/drawing/2014/main" id="{05D48A73-E579-A4B5-EC9D-3B7086F67A8A}"/>
              </a:ext>
            </a:extLst>
          </p:cNvPr>
          <p:cNvSpPr/>
          <p:nvPr/>
        </p:nvSpPr>
        <p:spPr>
          <a:xfrm>
            <a:off x="9482416" y="2619469"/>
            <a:ext cx="2308889" cy="2153480"/>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cxnSp>
        <p:nvCxnSpPr>
          <p:cNvPr id="9" name="直线箭头连接符 8">
            <a:extLst>
              <a:ext uri="{FF2B5EF4-FFF2-40B4-BE49-F238E27FC236}">
                <a16:creationId xmlns:a16="http://schemas.microsoft.com/office/drawing/2014/main" id="{BE2CCAC6-2B19-5B17-BDCA-387A089EF1F2}"/>
              </a:ext>
            </a:extLst>
          </p:cNvPr>
          <p:cNvCxnSpPr>
            <a:cxnSpLocks/>
          </p:cNvCxnSpPr>
          <p:nvPr/>
        </p:nvCxnSpPr>
        <p:spPr>
          <a:xfrm>
            <a:off x="8647295" y="3122219"/>
            <a:ext cx="940125"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32" name="组合 31">
            <a:extLst>
              <a:ext uri="{FF2B5EF4-FFF2-40B4-BE49-F238E27FC236}">
                <a16:creationId xmlns:a16="http://schemas.microsoft.com/office/drawing/2014/main" id="{5265BB30-7F38-152B-2C83-0BAAEA2EEEC6}"/>
              </a:ext>
            </a:extLst>
          </p:cNvPr>
          <p:cNvGrpSpPr/>
          <p:nvPr/>
        </p:nvGrpSpPr>
        <p:grpSpPr>
          <a:xfrm>
            <a:off x="895059" y="1198545"/>
            <a:ext cx="1259852" cy="950277"/>
            <a:chOff x="719213" y="1470313"/>
            <a:chExt cx="1259852" cy="950277"/>
          </a:xfrm>
        </p:grpSpPr>
        <p:pic>
          <p:nvPicPr>
            <p:cNvPr id="8" name="图形 7">
              <a:extLst>
                <a:ext uri="{FF2B5EF4-FFF2-40B4-BE49-F238E27FC236}">
                  <a16:creationId xmlns:a16="http://schemas.microsoft.com/office/drawing/2014/main" id="{78632364-40CC-09F2-740A-8B474229D9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299" y="1470313"/>
              <a:ext cx="527011" cy="527011"/>
            </a:xfrm>
            <a:prstGeom prst="rect">
              <a:avLst/>
            </a:prstGeom>
          </p:spPr>
        </p:pic>
        <p:sp>
          <p:nvSpPr>
            <p:cNvPr id="10" name="文本框 9">
              <a:extLst>
                <a:ext uri="{FF2B5EF4-FFF2-40B4-BE49-F238E27FC236}">
                  <a16:creationId xmlns:a16="http://schemas.microsoft.com/office/drawing/2014/main" id="{C5CE1030-C0D9-04DD-0334-FA0E050B26D5}"/>
                </a:ext>
              </a:extLst>
            </p:cNvPr>
            <p:cNvSpPr txBox="1"/>
            <p:nvPr/>
          </p:nvSpPr>
          <p:spPr>
            <a:xfrm>
              <a:off x="719213" y="2082036"/>
              <a:ext cx="125985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600" dirty="0">
                  <a:solidFill>
                    <a:schemeClr val="tx1">
                      <a:lumMod val="75000"/>
                      <a:lumOff val="25000"/>
                    </a:schemeClr>
                  </a:solidFill>
                  <a:latin typeface="+mn-ea"/>
                  <a:ea typeface="+mn-ea"/>
                  <a:cs typeface="+mn-cs"/>
                </a:rPr>
                <a:t>腾讯云账号</a:t>
              </a:r>
              <a:endParaRPr lang="en-US" altLang="zh-CN" sz="1600" dirty="0">
                <a:solidFill>
                  <a:schemeClr val="tx1">
                    <a:lumMod val="75000"/>
                    <a:lumOff val="25000"/>
                  </a:schemeClr>
                </a:solidFill>
                <a:latin typeface="+mn-ea"/>
                <a:ea typeface="+mn-ea"/>
                <a:cs typeface="+mn-cs"/>
              </a:endParaRPr>
            </a:p>
          </p:txBody>
        </p:sp>
      </p:grpSp>
      <p:sp>
        <p:nvSpPr>
          <p:cNvPr id="11" name="矩形 10">
            <a:extLst>
              <a:ext uri="{FF2B5EF4-FFF2-40B4-BE49-F238E27FC236}">
                <a16:creationId xmlns:a16="http://schemas.microsoft.com/office/drawing/2014/main" id="{8943D88C-B06D-C5EC-24E0-971A78504951}"/>
              </a:ext>
            </a:extLst>
          </p:cNvPr>
          <p:cNvSpPr/>
          <p:nvPr/>
        </p:nvSpPr>
        <p:spPr>
          <a:xfrm>
            <a:off x="9687770" y="3766182"/>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应用后台服务</a:t>
            </a:r>
          </a:p>
        </p:txBody>
      </p:sp>
      <p:sp>
        <p:nvSpPr>
          <p:cNvPr id="12" name="文本框 11">
            <a:extLst>
              <a:ext uri="{FF2B5EF4-FFF2-40B4-BE49-F238E27FC236}">
                <a16:creationId xmlns:a16="http://schemas.microsoft.com/office/drawing/2014/main" id="{29E80C69-215D-1D90-DFBF-225A24048ACF}"/>
              </a:ext>
            </a:extLst>
          </p:cNvPr>
          <p:cNvSpPr txBox="1"/>
          <p:nvPr/>
        </p:nvSpPr>
        <p:spPr>
          <a:xfrm>
            <a:off x="10068530" y="4284797"/>
            <a:ext cx="1114081"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用户 </a:t>
            </a:r>
            <a:r>
              <a:rPr lang="en-US" altLang="zh-CN" sz="1600" dirty="0">
                <a:solidFill>
                  <a:schemeClr val="bg1">
                    <a:lumMod val="50000"/>
                  </a:schemeClr>
                </a:solidFill>
                <a:latin typeface="+mn-ea"/>
                <a:ea typeface="+mn-ea"/>
                <a:cs typeface="+mn-cs"/>
              </a:rPr>
              <a:t>VPC</a:t>
            </a:r>
          </a:p>
        </p:txBody>
      </p:sp>
      <p:sp>
        <p:nvSpPr>
          <p:cNvPr id="13" name="文本框 12">
            <a:extLst>
              <a:ext uri="{FF2B5EF4-FFF2-40B4-BE49-F238E27FC236}">
                <a16:creationId xmlns:a16="http://schemas.microsoft.com/office/drawing/2014/main" id="{1D135281-18D1-70B6-5BC1-8CB5B8C8D889}"/>
              </a:ext>
            </a:extLst>
          </p:cNvPr>
          <p:cNvSpPr txBox="1"/>
          <p:nvPr/>
        </p:nvSpPr>
        <p:spPr>
          <a:xfrm>
            <a:off x="3766747" y="4306957"/>
            <a:ext cx="1485286"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腾讯云 </a:t>
            </a:r>
            <a:r>
              <a:rPr lang="en-US" altLang="zh-CN" sz="1600" dirty="0">
                <a:solidFill>
                  <a:schemeClr val="bg1">
                    <a:lumMod val="50000"/>
                  </a:schemeClr>
                </a:solidFill>
                <a:latin typeface="+mn-ea"/>
                <a:ea typeface="+mn-ea"/>
                <a:cs typeface="+mn-cs"/>
              </a:rPr>
              <a:t>VPC</a:t>
            </a:r>
          </a:p>
        </p:txBody>
      </p:sp>
      <p:cxnSp>
        <p:nvCxnSpPr>
          <p:cNvPr id="14" name="直线箭头连接符 13">
            <a:extLst>
              <a:ext uri="{FF2B5EF4-FFF2-40B4-BE49-F238E27FC236}">
                <a16:creationId xmlns:a16="http://schemas.microsoft.com/office/drawing/2014/main" id="{10087623-4967-EDDB-6724-5B96BF0F531B}"/>
              </a:ext>
            </a:extLst>
          </p:cNvPr>
          <p:cNvCxnSpPr>
            <a:cxnSpLocks/>
          </p:cNvCxnSpPr>
          <p:nvPr/>
        </p:nvCxnSpPr>
        <p:spPr>
          <a:xfrm>
            <a:off x="1523995" y="2148822"/>
            <a:ext cx="0" cy="590139"/>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矩形 15">
            <a:extLst>
              <a:ext uri="{FF2B5EF4-FFF2-40B4-BE49-F238E27FC236}">
                <a16:creationId xmlns:a16="http://schemas.microsoft.com/office/drawing/2014/main" id="{A079076F-67AD-6DDE-26B2-A25291FBCDC1}"/>
              </a:ext>
            </a:extLst>
          </p:cNvPr>
          <p:cNvSpPr/>
          <p:nvPr/>
        </p:nvSpPr>
        <p:spPr>
          <a:xfrm>
            <a:off x="620974" y="2861944"/>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腾讯云控制台</a:t>
            </a:r>
          </a:p>
        </p:txBody>
      </p:sp>
      <p:sp>
        <p:nvSpPr>
          <p:cNvPr id="18" name="矩形 17">
            <a:extLst>
              <a:ext uri="{FF2B5EF4-FFF2-40B4-BE49-F238E27FC236}">
                <a16:creationId xmlns:a16="http://schemas.microsoft.com/office/drawing/2014/main" id="{57017D41-ACFA-0662-E715-70E3ED01801D}"/>
              </a:ext>
            </a:extLst>
          </p:cNvPr>
          <p:cNvSpPr/>
          <p:nvPr/>
        </p:nvSpPr>
        <p:spPr>
          <a:xfrm>
            <a:off x="9699221" y="2845893"/>
            <a:ext cx="1875600" cy="540775"/>
          </a:xfrm>
          <a:prstGeom prst="rect">
            <a:avLst/>
          </a:prstGeom>
          <a:solidFill>
            <a:srgbClr val="0060FF"/>
          </a:solidFill>
          <a:ln w="12700">
            <a:miter lim="400000"/>
          </a:ln>
        </p:spPr>
        <p:txBody>
          <a:bodyPr lIns="50800" tIns="50800" rIns="50800" bIns="50800" rtlCol="0" anchor="ctr"/>
          <a:lstStyle/>
          <a:p>
            <a:r>
              <a:rPr kumimoji="1" lang="en-US" altLang="zh-CN" sz="1800" b="0" dirty="0">
                <a:solidFill>
                  <a:schemeClr val="bg1"/>
                </a:solidFill>
                <a:latin typeface="+mj-ea"/>
                <a:ea typeface="+mj-ea"/>
                <a:cs typeface="Helvetica Neue Medium"/>
                <a:sym typeface="Helvetica Neue Medium"/>
              </a:rPr>
              <a:t>API</a:t>
            </a:r>
            <a:r>
              <a:rPr kumimoji="1" lang="zh-CN" altLang="en-US" sz="1800" b="0" dirty="0">
                <a:solidFill>
                  <a:schemeClr val="bg1"/>
                </a:solidFill>
                <a:latin typeface="+mj-ea"/>
                <a:ea typeface="+mj-ea"/>
                <a:cs typeface="Helvetica Neue Medium"/>
                <a:sym typeface="Helvetica Neue Medium"/>
              </a:rPr>
              <a:t> 网关</a:t>
            </a:r>
          </a:p>
        </p:txBody>
      </p:sp>
      <p:cxnSp>
        <p:nvCxnSpPr>
          <p:cNvPr id="19" name="直线箭头连接符 18">
            <a:extLst>
              <a:ext uri="{FF2B5EF4-FFF2-40B4-BE49-F238E27FC236}">
                <a16:creationId xmlns:a16="http://schemas.microsoft.com/office/drawing/2014/main" id="{B8AF70C3-368A-88A9-C655-0109B4286D5D}"/>
              </a:ext>
            </a:extLst>
          </p:cNvPr>
          <p:cNvCxnSpPr>
            <a:cxnSpLocks/>
          </p:cNvCxnSpPr>
          <p:nvPr/>
        </p:nvCxnSpPr>
        <p:spPr>
          <a:xfrm>
            <a:off x="10625570" y="3412485"/>
            <a:ext cx="0" cy="342408"/>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矩形 2">
            <a:extLst>
              <a:ext uri="{FF2B5EF4-FFF2-40B4-BE49-F238E27FC236}">
                <a16:creationId xmlns:a16="http://schemas.microsoft.com/office/drawing/2014/main" id="{A5C81970-36C7-30B4-065F-4EABA998C4A2}"/>
              </a:ext>
            </a:extLst>
          </p:cNvPr>
          <p:cNvSpPr/>
          <p:nvPr/>
        </p:nvSpPr>
        <p:spPr>
          <a:xfrm>
            <a:off x="6657648" y="2845891"/>
            <a:ext cx="1875600" cy="540775"/>
          </a:xfrm>
          <a:prstGeom prst="rect">
            <a:avLst/>
          </a:prstGeom>
          <a:solidFill>
            <a:srgbClr val="0060FF"/>
          </a:solidFill>
          <a:ln w="12700">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云应用网关</a:t>
            </a:r>
          </a:p>
        </p:txBody>
      </p:sp>
      <p:sp>
        <p:nvSpPr>
          <p:cNvPr id="25" name="矩形 24">
            <a:extLst>
              <a:ext uri="{FF2B5EF4-FFF2-40B4-BE49-F238E27FC236}">
                <a16:creationId xmlns:a16="http://schemas.microsoft.com/office/drawing/2014/main" id="{2FBF9FEC-4A7C-FC68-D66C-321B648EAEB2}"/>
              </a:ext>
            </a:extLst>
          </p:cNvPr>
          <p:cNvSpPr/>
          <p:nvPr/>
        </p:nvSpPr>
        <p:spPr>
          <a:xfrm>
            <a:off x="6662255" y="3761201"/>
            <a:ext cx="1897626" cy="688283"/>
          </a:xfrm>
          <a:prstGeom prst="rect">
            <a:avLst/>
          </a:prstGeom>
          <a:solidFill>
            <a:srgbClr val="FAEEE1"/>
          </a:solidFill>
          <a:ln w="12700">
            <a:miter lim="400000"/>
          </a:ln>
        </p:spPr>
        <p:txBody>
          <a:bodyPr lIns="50800" tIns="50800" rIns="50800" bIns="50800" rtlCol="0" anchor="ctr"/>
          <a:lstStyle/>
          <a:p>
            <a:r>
              <a:rPr kumimoji="1" lang="zh-CN" altLang="en-US" sz="1600" b="0" dirty="0">
                <a:solidFill>
                  <a:srgbClr val="EB8707"/>
                </a:solidFill>
                <a:latin typeface="+mj-ea"/>
                <a:ea typeface="+mj-ea"/>
                <a:cs typeface="Helvetica Neue Medium"/>
                <a:sym typeface="Helvetica Neue Medium"/>
              </a:rPr>
              <a:t>应用信息库</a:t>
            </a:r>
            <a:endParaRPr kumimoji="1" lang="en-US" altLang="zh-CN" sz="1600" b="0" dirty="0">
              <a:solidFill>
                <a:srgbClr val="EB8707"/>
              </a:solidFill>
              <a:latin typeface="+mj-ea"/>
              <a:ea typeface="+mj-ea"/>
              <a:cs typeface="Helvetica Neue Medium"/>
              <a:sym typeface="Helvetica Neue Medium"/>
            </a:endParaRPr>
          </a:p>
          <a:p>
            <a:r>
              <a:rPr kumimoji="1" lang="en-US" altLang="zh-CN" sz="1600" b="0" dirty="0">
                <a:solidFill>
                  <a:srgbClr val="EB8707"/>
                </a:solidFill>
                <a:latin typeface="+mj-ea"/>
                <a:ea typeface="+mj-ea"/>
                <a:cs typeface="Helvetica Neue Medium"/>
                <a:sym typeface="Helvetica Neue Medium"/>
              </a:rPr>
              <a:t>(</a:t>
            </a:r>
            <a:r>
              <a:rPr kumimoji="1" lang="zh-CN" altLang="en-US" sz="1600" b="0" dirty="0">
                <a:solidFill>
                  <a:srgbClr val="EB8707"/>
                </a:solidFill>
                <a:latin typeface="+mj-ea"/>
                <a:ea typeface="+mj-ea"/>
                <a:cs typeface="Helvetica Neue Medium"/>
                <a:sym typeface="Helvetica Neue Medium"/>
              </a:rPr>
              <a:t>网关地址</a:t>
            </a:r>
            <a:r>
              <a:rPr kumimoji="1" lang="en-US" altLang="zh-CN" sz="1600" b="0" dirty="0">
                <a:solidFill>
                  <a:srgbClr val="EB8707"/>
                </a:solidFill>
                <a:latin typeface="+mj-ea"/>
                <a:ea typeface="+mj-ea"/>
                <a:cs typeface="Helvetica Neue Medium"/>
                <a:sym typeface="Helvetica Neue Medium"/>
              </a:rPr>
              <a:t>)</a:t>
            </a:r>
            <a:endParaRPr kumimoji="1" lang="zh-CN" altLang="en-US" sz="1600" b="0" dirty="0">
              <a:solidFill>
                <a:srgbClr val="EB8707"/>
              </a:solidFill>
              <a:latin typeface="+mj-ea"/>
              <a:ea typeface="+mj-ea"/>
              <a:cs typeface="Helvetica Neue Medium"/>
              <a:sym typeface="Helvetica Neue Medium"/>
            </a:endParaRPr>
          </a:p>
        </p:txBody>
      </p:sp>
      <p:cxnSp>
        <p:nvCxnSpPr>
          <p:cNvPr id="26" name="直线箭头连接符 25">
            <a:extLst>
              <a:ext uri="{FF2B5EF4-FFF2-40B4-BE49-F238E27FC236}">
                <a16:creationId xmlns:a16="http://schemas.microsoft.com/office/drawing/2014/main" id="{90F83FA9-EC49-B633-DBCA-A9FD9A672221}"/>
              </a:ext>
            </a:extLst>
          </p:cNvPr>
          <p:cNvCxnSpPr>
            <a:cxnSpLocks/>
          </p:cNvCxnSpPr>
          <p:nvPr/>
        </p:nvCxnSpPr>
        <p:spPr>
          <a:xfrm>
            <a:off x="7595448" y="3412485"/>
            <a:ext cx="0" cy="342408"/>
          </a:xfrm>
          <a:prstGeom prst="straightConnector1">
            <a:avLst/>
          </a:prstGeom>
          <a:noFill/>
          <a:ln w="38100" cap="flat">
            <a:solidFill>
              <a:srgbClr val="FFA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矩形 20">
            <a:extLst>
              <a:ext uri="{FF2B5EF4-FFF2-40B4-BE49-F238E27FC236}">
                <a16:creationId xmlns:a16="http://schemas.microsoft.com/office/drawing/2014/main" id="{8EFF7156-3F9A-C41B-627B-42A44341B951}"/>
              </a:ext>
            </a:extLst>
          </p:cNvPr>
          <p:cNvSpPr/>
          <p:nvPr/>
        </p:nvSpPr>
        <p:spPr>
          <a:xfrm>
            <a:off x="3627115" y="2850654"/>
            <a:ext cx="1875600" cy="540775"/>
          </a:xfrm>
          <a:prstGeom prst="rect">
            <a:avLst/>
          </a:prstGeom>
          <a:solidFill>
            <a:srgbClr val="0060FF"/>
          </a:solidFill>
          <a:ln w="12700">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云 </a:t>
            </a:r>
            <a:r>
              <a:rPr kumimoji="1" lang="en-US" altLang="zh-CN" sz="1800" b="0" dirty="0">
                <a:solidFill>
                  <a:schemeClr val="bg1"/>
                </a:solidFill>
                <a:latin typeface="+mj-ea"/>
                <a:ea typeface="+mj-ea"/>
                <a:cs typeface="Helvetica Neue Medium"/>
                <a:sym typeface="Helvetica Neue Medium"/>
              </a:rPr>
              <a:t>API</a:t>
            </a:r>
            <a:r>
              <a:rPr kumimoji="1" lang="zh-CN" altLang="en-US" sz="1800" b="0" dirty="0">
                <a:solidFill>
                  <a:schemeClr val="bg1"/>
                </a:solidFill>
                <a:latin typeface="+mj-ea"/>
                <a:ea typeface="+mj-ea"/>
                <a:cs typeface="Helvetica Neue Medium"/>
                <a:sym typeface="Helvetica Neue Medium"/>
              </a:rPr>
              <a:t> 网关</a:t>
            </a:r>
          </a:p>
        </p:txBody>
      </p:sp>
      <p:cxnSp>
        <p:nvCxnSpPr>
          <p:cNvPr id="24" name="直线箭头连接符 23">
            <a:extLst>
              <a:ext uri="{FF2B5EF4-FFF2-40B4-BE49-F238E27FC236}">
                <a16:creationId xmlns:a16="http://schemas.microsoft.com/office/drawing/2014/main" id="{1B4A5678-C73A-7740-AE98-F2BA1038FB06}"/>
              </a:ext>
            </a:extLst>
          </p:cNvPr>
          <p:cNvCxnSpPr>
            <a:cxnSpLocks/>
          </p:cNvCxnSpPr>
          <p:nvPr/>
        </p:nvCxnSpPr>
        <p:spPr>
          <a:xfrm>
            <a:off x="5598712" y="3128112"/>
            <a:ext cx="971421"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文本框 61">
            <a:extLst>
              <a:ext uri="{FF2B5EF4-FFF2-40B4-BE49-F238E27FC236}">
                <a16:creationId xmlns:a16="http://schemas.microsoft.com/office/drawing/2014/main" id="{EE0508AB-187F-691E-9E90-FF3A7340578D}"/>
              </a:ext>
            </a:extLst>
          </p:cNvPr>
          <p:cNvSpPr txBox="1"/>
          <p:nvPr/>
        </p:nvSpPr>
        <p:spPr>
          <a:xfrm>
            <a:off x="5300498" y="2719638"/>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rPr>
              <a:t>内部调用</a:t>
            </a:r>
          </a:p>
        </p:txBody>
      </p:sp>
      <p:cxnSp>
        <p:nvCxnSpPr>
          <p:cNvPr id="30" name="直线箭头连接符 29">
            <a:extLst>
              <a:ext uri="{FF2B5EF4-FFF2-40B4-BE49-F238E27FC236}">
                <a16:creationId xmlns:a16="http://schemas.microsoft.com/office/drawing/2014/main" id="{FCEA3F6F-EEEF-D4CF-4CC8-2DD95454B093}"/>
              </a:ext>
            </a:extLst>
          </p:cNvPr>
          <p:cNvCxnSpPr>
            <a:cxnSpLocks/>
          </p:cNvCxnSpPr>
          <p:nvPr/>
        </p:nvCxnSpPr>
        <p:spPr>
          <a:xfrm>
            <a:off x="2598175" y="3122219"/>
            <a:ext cx="971421"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文本框 30">
            <a:extLst>
              <a:ext uri="{FF2B5EF4-FFF2-40B4-BE49-F238E27FC236}">
                <a16:creationId xmlns:a16="http://schemas.microsoft.com/office/drawing/2014/main" id="{ABF4E49C-A889-075B-66BF-408EC6D2D1BA}"/>
              </a:ext>
            </a:extLst>
          </p:cNvPr>
          <p:cNvSpPr txBox="1"/>
          <p:nvPr/>
        </p:nvSpPr>
        <p:spPr>
          <a:xfrm>
            <a:off x="4677169" y="3375021"/>
            <a:ext cx="825546" cy="287258"/>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rPr>
              <a:t> </a:t>
            </a:r>
            <a:r>
              <a:rPr kumimoji="0" lang="en-US" altLang="zh-CN" sz="1200" b="1" i="0" u="none" strike="noStrike" cap="none" spc="0" normalizeH="0" baseline="0" dirty="0">
                <a:ln>
                  <a:noFill/>
                </a:ln>
                <a:solidFill>
                  <a:schemeClr val="bg1"/>
                </a:solidFill>
                <a:effectLst/>
                <a:uFillTx/>
                <a:latin typeface="+mn-ea"/>
                <a:ea typeface="+mn-ea"/>
                <a:cs typeface="Helvetica Neue"/>
                <a:sym typeface="Helvetica Neue"/>
              </a:rPr>
              <a:t>CAM</a:t>
            </a:r>
            <a:r>
              <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rPr>
              <a:t> </a:t>
            </a:r>
            <a:r>
              <a:rPr lang="zh-CN" altLang="en-US" sz="1200" dirty="0">
                <a:solidFill>
                  <a:schemeClr val="bg1"/>
                </a:solidFill>
                <a:latin typeface="+mn-ea"/>
                <a:ea typeface="+mn-ea"/>
              </a:rPr>
              <a:t>鉴权</a:t>
            </a:r>
            <a:endPar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endParaRPr>
          </a:p>
        </p:txBody>
      </p:sp>
      <p:sp>
        <p:nvSpPr>
          <p:cNvPr id="15" name="文本框 14">
            <a:extLst>
              <a:ext uri="{FF2B5EF4-FFF2-40B4-BE49-F238E27FC236}">
                <a16:creationId xmlns:a16="http://schemas.microsoft.com/office/drawing/2014/main" id="{3706ED9C-423D-D197-9C66-718C28BEF8DE}"/>
              </a:ext>
            </a:extLst>
          </p:cNvPr>
          <p:cNvSpPr txBox="1"/>
          <p:nvPr/>
        </p:nvSpPr>
        <p:spPr>
          <a:xfrm>
            <a:off x="3245291" y="1222625"/>
            <a:ext cx="5695015" cy="584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400" dirty="0">
                <a:solidFill>
                  <a:schemeClr val="tx1">
                    <a:lumMod val="85000"/>
                    <a:lumOff val="15000"/>
                  </a:schemeClr>
                </a:solidFill>
                <a:latin typeface="+mn-ea"/>
                <a:ea typeface="+mn-ea"/>
                <a:cs typeface="+mn-cs"/>
              </a:rPr>
              <a:t>应用 </a:t>
            </a:r>
            <a:r>
              <a:rPr lang="en-US" altLang="zh-CN" sz="2400" dirty="0">
                <a:solidFill>
                  <a:schemeClr val="tx1">
                    <a:lumMod val="85000"/>
                    <a:lumOff val="15000"/>
                  </a:schemeClr>
                </a:solidFill>
                <a:latin typeface="+mn-ea"/>
                <a:ea typeface="+mn-ea"/>
                <a:cs typeface="+mn-cs"/>
              </a:rPr>
              <a:t>API</a:t>
            </a:r>
            <a:r>
              <a:rPr lang="zh-CN" altLang="en-US" sz="2400" dirty="0">
                <a:solidFill>
                  <a:schemeClr val="tx1">
                    <a:lumMod val="85000"/>
                    <a:lumOff val="15000"/>
                  </a:schemeClr>
                </a:solidFill>
                <a:latin typeface="+mn-ea"/>
                <a:ea typeface="+mn-ea"/>
                <a:cs typeface="+mn-cs"/>
              </a:rPr>
              <a:t> 调用方案</a:t>
            </a:r>
            <a:endParaRPr lang="en-US" altLang="zh-CN" sz="2400" dirty="0">
              <a:solidFill>
                <a:schemeClr val="tx1">
                  <a:lumMod val="85000"/>
                  <a:lumOff val="15000"/>
                </a:schemeClr>
              </a:solidFill>
              <a:latin typeface="+mn-ea"/>
              <a:ea typeface="+mn-ea"/>
              <a:cs typeface="+mn-cs"/>
            </a:endParaRPr>
          </a:p>
        </p:txBody>
      </p:sp>
    </p:spTree>
    <p:extLst>
      <p:ext uri="{BB962C8B-B14F-4D97-AF65-F5344CB8AC3E}">
        <p14:creationId xmlns:p14="http://schemas.microsoft.com/office/powerpoint/2010/main" val="4104403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1">
            <a:extLst>
              <a:ext uri="{FF2B5EF4-FFF2-40B4-BE49-F238E27FC236}">
                <a16:creationId xmlns:a16="http://schemas.microsoft.com/office/drawing/2014/main" id="{303D109A-6F05-FD85-9548-516D0C37D477}"/>
              </a:ext>
            </a:extLst>
          </p:cNvPr>
          <p:cNvSpPr txBox="1"/>
          <p:nvPr/>
        </p:nvSpPr>
        <p:spPr>
          <a:xfrm>
            <a:off x="2356591" y="2723433"/>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en-US" altLang="zh-CN" sz="1400" dirty="0">
                <a:solidFill>
                  <a:schemeClr val="tx1">
                    <a:lumMod val="75000"/>
                    <a:lumOff val="25000"/>
                  </a:schemeClr>
                </a:solidFill>
                <a:latin typeface="TencentSans W7" panose="020C04030202040F0204" pitchFamily="34" charset="-122"/>
                <a:ea typeface="TencentSans W7" panose="020C04030202040F0204" pitchFamily="34" charset="-122"/>
              </a:rPr>
              <a:t>CAPI</a:t>
            </a:r>
            <a:endPar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40</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sp>
        <p:nvSpPr>
          <p:cNvPr id="23" name="文本框 22">
            <a:extLst>
              <a:ext uri="{FF2B5EF4-FFF2-40B4-BE49-F238E27FC236}">
                <a16:creationId xmlns:a16="http://schemas.microsoft.com/office/drawing/2014/main" id="{BF9E8E1F-AA04-4D21-9118-443620F97990}"/>
              </a:ext>
            </a:extLst>
          </p:cNvPr>
          <p:cNvSpPr txBox="1"/>
          <p:nvPr/>
        </p:nvSpPr>
        <p:spPr>
          <a:xfrm>
            <a:off x="3538272" y="5307407"/>
            <a:ext cx="5334622" cy="123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200000"/>
              </a:lnSpc>
            </a:pPr>
            <a:r>
              <a:rPr lang="en-US" altLang="zh-CN" sz="2000" b="0" dirty="0">
                <a:solidFill>
                  <a:srgbClr val="C00000"/>
                </a:solidFill>
                <a:latin typeface="+mn-lt"/>
                <a:ea typeface="+mn-ea"/>
                <a:cs typeface="+mn-cs"/>
                <a:sym typeface="腾讯体 W7"/>
              </a:rPr>
              <a:t>API</a:t>
            </a:r>
            <a:r>
              <a:rPr lang="zh-CN" altLang="en-US" sz="2000" b="0" dirty="0">
                <a:solidFill>
                  <a:srgbClr val="C00000"/>
                </a:solidFill>
                <a:latin typeface="+mn-lt"/>
                <a:ea typeface="+mn-ea"/>
                <a:cs typeface="+mn-cs"/>
                <a:sym typeface="腾讯体 W7"/>
              </a:rPr>
              <a:t> 网关怎么创建在用户 </a:t>
            </a:r>
            <a:r>
              <a:rPr lang="en-US" altLang="zh-CN" sz="2000" b="0" dirty="0">
                <a:solidFill>
                  <a:srgbClr val="C00000"/>
                </a:solidFill>
                <a:latin typeface="+mn-lt"/>
                <a:ea typeface="+mn-ea"/>
                <a:cs typeface="+mn-cs"/>
                <a:sym typeface="腾讯体 W7"/>
              </a:rPr>
              <a:t>VPC</a:t>
            </a:r>
            <a:r>
              <a:rPr lang="zh-CN" altLang="en-US" sz="2000" b="0" dirty="0">
                <a:solidFill>
                  <a:srgbClr val="C00000"/>
                </a:solidFill>
                <a:latin typeface="+mn-lt"/>
                <a:ea typeface="+mn-ea"/>
                <a:cs typeface="+mn-cs"/>
                <a:sym typeface="腾讯体 W7"/>
              </a:rPr>
              <a:t> ？</a:t>
            </a:r>
            <a:endParaRPr lang="en-US" altLang="zh-CN" sz="2000" b="0" dirty="0">
              <a:solidFill>
                <a:srgbClr val="C00000"/>
              </a:solidFill>
              <a:latin typeface="+mn-lt"/>
              <a:ea typeface="+mn-ea"/>
              <a:cs typeface="+mn-cs"/>
              <a:sym typeface="腾讯体 W7"/>
            </a:endParaRPr>
          </a:p>
          <a:p>
            <a:pPr>
              <a:lnSpc>
                <a:spcPct val="200000"/>
              </a:lnSpc>
            </a:pPr>
            <a:r>
              <a:rPr lang="zh-CN" altLang="en-US" sz="2000" b="0" dirty="0">
                <a:solidFill>
                  <a:srgbClr val="C00000"/>
                </a:solidFill>
                <a:latin typeface="+mn-lt"/>
                <a:ea typeface="+mn-ea"/>
                <a:cs typeface="+mn-cs"/>
                <a:sym typeface="腾讯体 W7"/>
              </a:rPr>
              <a:t>地址和密钥怎么注册给云应用网关？</a:t>
            </a:r>
            <a:endParaRPr lang="en-US" altLang="zh-CN" sz="2000" b="0" dirty="0">
              <a:solidFill>
                <a:srgbClr val="C00000"/>
              </a:solidFill>
              <a:latin typeface="+mn-lt"/>
              <a:ea typeface="+mn-ea"/>
              <a:cs typeface="+mn-cs"/>
              <a:sym typeface="腾讯体 W7"/>
            </a:endParaRPr>
          </a:p>
        </p:txBody>
      </p:sp>
      <p:sp>
        <p:nvSpPr>
          <p:cNvPr id="4" name="文本框 61">
            <a:extLst>
              <a:ext uri="{FF2B5EF4-FFF2-40B4-BE49-F238E27FC236}">
                <a16:creationId xmlns:a16="http://schemas.microsoft.com/office/drawing/2014/main" id="{9524AB10-618E-E872-6F14-98A1106BFF53}"/>
              </a:ext>
            </a:extLst>
          </p:cNvPr>
          <p:cNvSpPr txBox="1"/>
          <p:nvPr/>
        </p:nvSpPr>
        <p:spPr>
          <a:xfrm>
            <a:off x="8347840" y="2375810"/>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rPr>
              <a:t>应用 </a:t>
            </a:r>
            <a:r>
              <a:rPr lang="en-US" altLang="zh-CN" sz="1400" dirty="0">
                <a:solidFill>
                  <a:schemeClr val="tx1">
                    <a:lumMod val="75000"/>
                    <a:lumOff val="25000"/>
                  </a:schemeClr>
                </a:solidFill>
                <a:latin typeface="TencentSans W7" panose="020C04030202040F0204" pitchFamily="34" charset="-122"/>
                <a:ea typeface="TencentSans W7" panose="020C04030202040F0204" pitchFamily="34" charset="-122"/>
              </a:rPr>
              <a:t>API</a:t>
            </a:r>
            <a:endPar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endParaRPr>
          </a:p>
        </p:txBody>
      </p:sp>
      <p:sp>
        <p:nvSpPr>
          <p:cNvPr id="6" name="矩形 5">
            <a:extLst>
              <a:ext uri="{FF2B5EF4-FFF2-40B4-BE49-F238E27FC236}">
                <a16:creationId xmlns:a16="http://schemas.microsoft.com/office/drawing/2014/main" id="{595E7716-0DDE-EC5F-D07E-B590C503CEC6}"/>
              </a:ext>
            </a:extLst>
          </p:cNvPr>
          <p:cNvSpPr/>
          <p:nvPr/>
        </p:nvSpPr>
        <p:spPr>
          <a:xfrm>
            <a:off x="412298" y="2631205"/>
            <a:ext cx="8339816" cy="2153478"/>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7" name="矩形 6">
            <a:extLst>
              <a:ext uri="{FF2B5EF4-FFF2-40B4-BE49-F238E27FC236}">
                <a16:creationId xmlns:a16="http://schemas.microsoft.com/office/drawing/2014/main" id="{05D48A73-E579-A4B5-EC9D-3B7086F67A8A}"/>
              </a:ext>
            </a:extLst>
          </p:cNvPr>
          <p:cNvSpPr/>
          <p:nvPr/>
        </p:nvSpPr>
        <p:spPr>
          <a:xfrm>
            <a:off x="9482416" y="2619469"/>
            <a:ext cx="2308889" cy="2153480"/>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cxnSp>
        <p:nvCxnSpPr>
          <p:cNvPr id="9" name="直线箭头连接符 8">
            <a:extLst>
              <a:ext uri="{FF2B5EF4-FFF2-40B4-BE49-F238E27FC236}">
                <a16:creationId xmlns:a16="http://schemas.microsoft.com/office/drawing/2014/main" id="{BE2CCAC6-2B19-5B17-BDCA-387A089EF1F2}"/>
              </a:ext>
            </a:extLst>
          </p:cNvPr>
          <p:cNvCxnSpPr>
            <a:cxnSpLocks/>
          </p:cNvCxnSpPr>
          <p:nvPr/>
        </p:nvCxnSpPr>
        <p:spPr>
          <a:xfrm>
            <a:off x="8650829" y="2784284"/>
            <a:ext cx="940125"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32" name="组合 31">
            <a:extLst>
              <a:ext uri="{FF2B5EF4-FFF2-40B4-BE49-F238E27FC236}">
                <a16:creationId xmlns:a16="http://schemas.microsoft.com/office/drawing/2014/main" id="{5265BB30-7F38-152B-2C83-0BAAEA2EEEC6}"/>
              </a:ext>
            </a:extLst>
          </p:cNvPr>
          <p:cNvGrpSpPr/>
          <p:nvPr/>
        </p:nvGrpSpPr>
        <p:grpSpPr>
          <a:xfrm>
            <a:off x="895059" y="1198545"/>
            <a:ext cx="1259852" cy="950277"/>
            <a:chOff x="719213" y="1470313"/>
            <a:chExt cx="1259852" cy="950277"/>
          </a:xfrm>
        </p:grpSpPr>
        <p:pic>
          <p:nvPicPr>
            <p:cNvPr id="8" name="图形 7">
              <a:extLst>
                <a:ext uri="{FF2B5EF4-FFF2-40B4-BE49-F238E27FC236}">
                  <a16:creationId xmlns:a16="http://schemas.microsoft.com/office/drawing/2014/main" id="{78632364-40CC-09F2-740A-8B474229D9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299" y="1470313"/>
              <a:ext cx="527011" cy="527011"/>
            </a:xfrm>
            <a:prstGeom prst="rect">
              <a:avLst/>
            </a:prstGeom>
          </p:spPr>
        </p:pic>
        <p:sp>
          <p:nvSpPr>
            <p:cNvPr id="10" name="文本框 9">
              <a:extLst>
                <a:ext uri="{FF2B5EF4-FFF2-40B4-BE49-F238E27FC236}">
                  <a16:creationId xmlns:a16="http://schemas.microsoft.com/office/drawing/2014/main" id="{C5CE1030-C0D9-04DD-0334-FA0E050B26D5}"/>
                </a:ext>
              </a:extLst>
            </p:cNvPr>
            <p:cNvSpPr txBox="1"/>
            <p:nvPr/>
          </p:nvSpPr>
          <p:spPr>
            <a:xfrm>
              <a:off x="719213" y="2082036"/>
              <a:ext cx="125985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spcBef>
                  <a:spcPts val="0"/>
                </a:spcBef>
                <a:spcAft>
                  <a:spcPts val="0"/>
                </a:spcAft>
                <a:buClrTx/>
                <a:buSzTx/>
                <a:buFontTx/>
                <a:buNone/>
                <a:tabLst/>
              </a:pPr>
              <a:r>
                <a:rPr lang="zh-CN" altLang="en-US" sz="1600" dirty="0">
                  <a:solidFill>
                    <a:schemeClr val="tx1">
                      <a:lumMod val="75000"/>
                      <a:lumOff val="25000"/>
                    </a:schemeClr>
                  </a:solidFill>
                  <a:latin typeface="+mn-ea"/>
                  <a:ea typeface="+mn-ea"/>
                  <a:cs typeface="+mn-cs"/>
                </a:rPr>
                <a:t>腾讯云账号</a:t>
              </a:r>
              <a:endParaRPr lang="en-US" altLang="zh-CN" sz="1600" dirty="0">
                <a:solidFill>
                  <a:schemeClr val="tx1">
                    <a:lumMod val="75000"/>
                    <a:lumOff val="25000"/>
                  </a:schemeClr>
                </a:solidFill>
                <a:latin typeface="+mn-ea"/>
                <a:ea typeface="+mn-ea"/>
                <a:cs typeface="+mn-cs"/>
              </a:endParaRPr>
            </a:p>
          </p:txBody>
        </p:sp>
      </p:grpSp>
      <p:sp>
        <p:nvSpPr>
          <p:cNvPr id="11" name="矩形 10">
            <a:extLst>
              <a:ext uri="{FF2B5EF4-FFF2-40B4-BE49-F238E27FC236}">
                <a16:creationId xmlns:a16="http://schemas.microsoft.com/office/drawing/2014/main" id="{8943D88C-B06D-C5EC-24E0-971A78504951}"/>
              </a:ext>
            </a:extLst>
          </p:cNvPr>
          <p:cNvSpPr/>
          <p:nvPr/>
        </p:nvSpPr>
        <p:spPr>
          <a:xfrm>
            <a:off x="9687770" y="3766182"/>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应用后台服务</a:t>
            </a:r>
          </a:p>
        </p:txBody>
      </p:sp>
      <p:sp>
        <p:nvSpPr>
          <p:cNvPr id="12" name="文本框 11">
            <a:extLst>
              <a:ext uri="{FF2B5EF4-FFF2-40B4-BE49-F238E27FC236}">
                <a16:creationId xmlns:a16="http://schemas.microsoft.com/office/drawing/2014/main" id="{29E80C69-215D-1D90-DFBF-225A24048ACF}"/>
              </a:ext>
            </a:extLst>
          </p:cNvPr>
          <p:cNvSpPr txBox="1"/>
          <p:nvPr/>
        </p:nvSpPr>
        <p:spPr>
          <a:xfrm>
            <a:off x="10068530" y="4284797"/>
            <a:ext cx="1114081"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用户 </a:t>
            </a:r>
            <a:r>
              <a:rPr lang="en-US" altLang="zh-CN" sz="1600" dirty="0">
                <a:solidFill>
                  <a:schemeClr val="bg1">
                    <a:lumMod val="50000"/>
                  </a:schemeClr>
                </a:solidFill>
                <a:latin typeface="+mn-ea"/>
                <a:ea typeface="+mn-ea"/>
                <a:cs typeface="+mn-cs"/>
              </a:rPr>
              <a:t>VPC</a:t>
            </a:r>
          </a:p>
        </p:txBody>
      </p:sp>
      <p:sp>
        <p:nvSpPr>
          <p:cNvPr id="13" name="文本框 12">
            <a:extLst>
              <a:ext uri="{FF2B5EF4-FFF2-40B4-BE49-F238E27FC236}">
                <a16:creationId xmlns:a16="http://schemas.microsoft.com/office/drawing/2014/main" id="{1D135281-18D1-70B6-5BC1-8CB5B8C8D889}"/>
              </a:ext>
            </a:extLst>
          </p:cNvPr>
          <p:cNvSpPr txBox="1"/>
          <p:nvPr/>
        </p:nvSpPr>
        <p:spPr>
          <a:xfrm>
            <a:off x="3800602" y="4284797"/>
            <a:ext cx="1528625"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chemeClr val="bg1">
                    <a:lumMod val="50000"/>
                  </a:schemeClr>
                </a:solidFill>
                <a:latin typeface="+mn-ea"/>
                <a:ea typeface="+mn-ea"/>
                <a:cs typeface="+mn-cs"/>
              </a:rPr>
              <a:t>腾讯云 </a:t>
            </a:r>
            <a:r>
              <a:rPr lang="en-US" altLang="zh-CN" sz="1600" dirty="0">
                <a:solidFill>
                  <a:schemeClr val="bg1">
                    <a:lumMod val="50000"/>
                  </a:schemeClr>
                </a:solidFill>
                <a:latin typeface="+mn-ea"/>
                <a:ea typeface="+mn-ea"/>
                <a:cs typeface="+mn-cs"/>
              </a:rPr>
              <a:t>VPC</a:t>
            </a:r>
          </a:p>
        </p:txBody>
      </p:sp>
      <p:cxnSp>
        <p:nvCxnSpPr>
          <p:cNvPr id="14" name="直线箭头连接符 13">
            <a:extLst>
              <a:ext uri="{FF2B5EF4-FFF2-40B4-BE49-F238E27FC236}">
                <a16:creationId xmlns:a16="http://schemas.microsoft.com/office/drawing/2014/main" id="{10087623-4967-EDDB-6724-5B96BF0F531B}"/>
              </a:ext>
            </a:extLst>
          </p:cNvPr>
          <p:cNvCxnSpPr>
            <a:cxnSpLocks/>
          </p:cNvCxnSpPr>
          <p:nvPr/>
        </p:nvCxnSpPr>
        <p:spPr>
          <a:xfrm>
            <a:off x="1523995" y="2148822"/>
            <a:ext cx="0" cy="590139"/>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矩形 15">
            <a:extLst>
              <a:ext uri="{FF2B5EF4-FFF2-40B4-BE49-F238E27FC236}">
                <a16:creationId xmlns:a16="http://schemas.microsoft.com/office/drawing/2014/main" id="{A079076F-67AD-6DDE-26B2-A25291FBCDC1}"/>
              </a:ext>
            </a:extLst>
          </p:cNvPr>
          <p:cNvSpPr/>
          <p:nvPr/>
        </p:nvSpPr>
        <p:spPr>
          <a:xfrm>
            <a:off x="620974" y="2861944"/>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腾讯云控制台</a:t>
            </a:r>
          </a:p>
        </p:txBody>
      </p:sp>
      <p:sp>
        <p:nvSpPr>
          <p:cNvPr id="18" name="矩形 17">
            <a:extLst>
              <a:ext uri="{FF2B5EF4-FFF2-40B4-BE49-F238E27FC236}">
                <a16:creationId xmlns:a16="http://schemas.microsoft.com/office/drawing/2014/main" id="{57017D41-ACFA-0662-E715-70E3ED01801D}"/>
              </a:ext>
            </a:extLst>
          </p:cNvPr>
          <p:cNvSpPr/>
          <p:nvPr/>
        </p:nvSpPr>
        <p:spPr>
          <a:xfrm>
            <a:off x="9699221" y="2845893"/>
            <a:ext cx="1875600" cy="540775"/>
          </a:xfrm>
          <a:prstGeom prst="rect">
            <a:avLst/>
          </a:prstGeom>
          <a:solidFill>
            <a:srgbClr val="0060FF"/>
          </a:solidFill>
          <a:ln w="12700">
            <a:miter lim="400000"/>
          </a:ln>
        </p:spPr>
        <p:txBody>
          <a:bodyPr lIns="50800" tIns="50800" rIns="50800" bIns="50800" rtlCol="0" anchor="ctr"/>
          <a:lstStyle/>
          <a:p>
            <a:r>
              <a:rPr kumimoji="1" lang="en-US" altLang="zh-CN" sz="1800" b="0" dirty="0">
                <a:solidFill>
                  <a:schemeClr val="bg1"/>
                </a:solidFill>
                <a:latin typeface="+mj-ea"/>
                <a:ea typeface="+mj-ea"/>
                <a:cs typeface="Helvetica Neue Medium"/>
                <a:sym typeface="Helvetica Neue Medium"/>
              </a:rPr>
              <a:t>API</a:t>
            </a:r>
            <a:r>
              <a:rPr kumimoji="1" lang="zh-CN" altLang="en-US" sz="1800" b="0" dirty="0">
                <a:solidFill>
                  <a:schemeClr val="bg1"/>
                </a:solidFill>
                <a:latin typeface="+mj-ea"/>
                <a:ea typeface="+mj-ea"/>
                <a:cs typeface="Helvetica Neue Medium"/>
                <a:sym typeface="Helvetica Neue Medium"/>
              </a:rPr>
              <a:t> 网关</a:t>
            </a:r>
          </a:p>
        </p:txBody>
      </p:sp>
      <p:cxnSp>
        <p:nvCxnSpPr>
          <p:cNvPr id="19" name="直线箭头连接符 18">
            <a:extLst>
              <a:ext uri="{FF2B5EF4-FFF2-40B4-BE49-F238E27FC236}">
                <a16:creationId xmlns:a16="http://schemas.microsoft.com/office/drawing/2014/main" id="{B8AF70C3-368A-88A9-C655-0109B4286D5D}"/>
              </a:ext>
            </a:extLst>
          </p:cNvPr>
          <p:cNvCxnSpPr>
            <a:cxnSpLocks/>
          </p:cNvCxnSpPr>
          <p:nvPr/>
        </p:nvCxnSpPr>
        <p:spPr>
          <a:xfrm>
            <a:off x="10625570" y="3412485"/>
            <a:ext cx="0" cy="342408"/>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矩形 2">
            <a:extLst>
              <a:ext uri="{FF2B5EF4-FFF2-40B4-BE49-F238E27FC236}">
                <a16:creationId xmlns:a16="http://schemas.microsoft.com/office/drawing/2014/main" id="{A5C81970-36C7-30B4-065F-4EABA998C4A2}"/>
              </a:ext>
            </a:extLst>
          </p:cNvPr>
          <p:cNvSpPr/>
          <p:nvPr/>
        </p:nvSpPr>
        <p:spPr>
          <a:xfrm>
            <a:off x="6657648" y="2845891"/>
            <a:ext cx="1875600" cy="540775"/>
          </a:xfrm>
          <a:prstGeom prst="rect">
            <a:avLst/>
          </a:prstGeom>
          <a:solidFill>
            <a:srgbClr val="0060FF"/>
          </a:solidFill>
          <a:ln w="12700">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云应用网关</a:t>
            </a:r>
          </a:p>
        </p:txBody>
      </p:sp>
      <p:sp>
        <p:nvSpPr>
          <p:cNvPr id="25" name="矩形 24">
            <a:extLst>
              <a:ext uri="{FF2B5EF4-FFF2-40B4-BE49-F238E27FC236}">
                <a16:creationId xmlns:a16="http://schemas.microsoft.com/office/drawing/2014/main" id="{2FBF9FEC-4A7C-FC68-D66C-321B648EAEB2}"/>
              </a:ext>
            </a:extLst>
          </p:cNvPr>
          <p:cNvSpPr/>
          <p:nvPr/>
        </p:nvSpPr>
        <p:spPr>
          <a:xfrm>
            <a:off x="6662255" y="3761201"/>
            <a:ext cx="1897626" cy="688283"/>
          </a:xfrm>
          <a:prstGeom prst="rect">
            <a:avLst/>
          </a:prstGeom>
          <a:solidFill>
            <a:srgbClr val="FAEEE1"/>
          </a:solidFill>
          <a:ln w="12700">
            <a:miter lim="400000"/>
          </a:ln>
        </p:spPr>
        <p:txBody>
          <a:bodyPr lIns="50800" tIns="50800" rIns="50800" bIns="50800" rtlCol="0" anchor="ctr"/>
          <a:lstStyle/>
          <a:p>
            <a:r>
              <a:rPr kumimoji="1" lang="zh-CN" altLang="en-US" sz="1600" b="0" dirty="0">
                <a:solidFill>
                  <a:srgbClr val="EB8707"/>
                </a:solidFill>
                <a:latin typeface="+mj-ea"/>
                <a:ea typeface="+mj-ea"/>
                <a:cs typeface="Helvetica Neue Medium"/>
                <a:sym typeface="Helvetica Neue Medium"/>
              </a:rPr>
              <a:t>应用信息库</a:t>
            </a:r>
            <a:endParaRPr kumimoji="1" lang="en-US" altLang="zh-CN" sz="1600" b="0" dirty="0">
              <a:solidFill>
                <a:srgbClr val="EB8707"/>
              </a:solidFill>
              <a:latin typeface="+mj-ea"/>
              <a:ea typeface="+mj-ea"/>
              <a:cs typeface="Helvetica Neue Medium"/>
              <a:sym typeface="Helvetica Neue Medium"/>
            </a:endParaRPr>
          </a:p>
          <a:p>
            <a:r>
              <a:rPr kumimoji="1" lang="en-US" altLang="zh-CN" sz="1600" b="0" dirty="0">
                <a:solidFill>
                  <a:srgbClr val="EB8707"/>
                </a:solidFill>
                <a:latin typeface="+mj-ea"/>
                <a:ea typeface="+mj-ea"/>
                <a:cs typeface="Helvetica Neue Medium"/>
                <a:sym typeface="Helvetica Neue Medium"/>
              </a:rPr>
              <a:t>(</a:t>
            </a:r>
            <a:r>
              <a:rPr kumimoji="1" lang="zh-CN" altLang="en-US" sz="1600" b="0" dirty="0">
                <a:solidFill>
                  <a:srgbClr val="EB8707"/>
                </a:solidFill>
                <a:latin typeface="+mj-ea"/>
                <a:ea typeface="+mj-ea"/>
                <a:cs typeface="Helvetica Neue Medium"/>
                <a:sym typeface="Helvetica Neue Medium"/>
              </a:rPr>
              <a:t> 地址 </a:t>
            </a:r>
            <a:r>
              <a:rPr kumimoji="1" lang="en-US" altLang="zh-CN" sz="1600" b="0" dirty="0">
                <a:solidFill>
                  <a:srgbClr val="EB8707"/>
                </a:solidFill>
                <a:latin typeface="+mj-ea"/>
                <a:ea typeface="+mj-ea"/>
                <a:cs typeface="Helvetica Neue Medium"/>
                <a:sym typeface="Helvetica Neue Medium"/>
              </a:rPr>
              <a:t>/</a:t>
            </a:r>
            <a:r>
              <a:rPr kumimoji="1" lang="zh-CN" altLang="en-US" sz="1600" b="0" dirty="0">
                <a:solidFill>
                  <a:srgbClr val="EB8707"/>
                </a:solidFill>
                <a:latin typeface="+mj-ea"/>
                <a:ea typeface="+mj-ea"/>
                <a:cs typeface="Helvetica Neue Medium"/>
                <a:sym typeface="Helvetica Neue Medium"/>
              </a:rPr>
              <a:t> </a:t>
            </a:r>
            <a:r>
              <a:rPr kumimoji="1" lang="zh-CN" altLang="en-US" sz="1600" b="0" dirty="0">
                <a:solidFill>
                  <a:srgbClr val="C00000"/>
                </a:solidFill>
                <a:latin typeface="+mj-ea"/>
                <a:ea typeface="+mj-ea"/>
                <a:cs typeface="Helvetica Neue Medium"/>
                <a:sym typeface="Helvetica Neue Medium"/>
              </a:rPr>
              <a:t>密钥 </a:t>
            </a:r>
            <a:r>
              <a:rPr kumimoji="1" lang="en-US" altLang="zh-CN" sz="1600" b="0" dirty="0">
                <a:solidFill>
                  <a:srgbClr val="EB8707"/>
                </a:solidFill>
                <a:latin typeface="+mj-ea"/>
                <a:ea typeface="+mj-ea"/>
                <a:cs typeface="Helvetica Neue Medium"/>
                <a:sym typeface="Helvetica Neue Medium"/>
              </a:rPr>
              <a:t>)</a:t>
            </a:r>
            <a:endParaRPr kumimoji="1" lang="zh-CN" altLang="en-US" sz="1600" b="0" dirty="0">
              <a:solidFill>
                <a:srgbClr val="EB8707"/>
              </a:solidFill>
              <a:latin typeface="+mj-ea"/>
              <a:ea typeface="+mj-ea"/>
              <a:cs typeface="Helvetica Neue Medium"/>
              <a:sym typeface="Helvetica Neue Medium"/>
            </a:endParaRPr>
          </a:p>
        </p:txBody>
      </p:sp>
      <p:cxnSp>
        <p:nvCxnSpPr>
          <p:cNvPr id="26" name="直线箭头连接符 25">
            <a:extLst>
              <a:ext uri="{FF2B5EF4-FFF2-40B4-BE49-F238E27FC236}">
                <a16:creationId xmlns:a16="http://schemas.microsoft.com/office/drawing/2014/main" id="{90F83FA9-EC49-B633-DBCA-A9FD9A672221}"/>
              </a:ext>
            </a:extLst>
          </p:cNvPr>
          <p:cNvCxnSpPr>
            <a:cxnSpLocks/>
          </p:cNvCxnSpPr>
          <p:nvPr/>
        </p:nvCxnSpPr>
        <p:spPr>
          <a:xfrm>
            <a:off x="7595448" y="3412485"/>
            <a:ext cx="0" cy="342408"/>
          </a:xfrm>
          <a:prstGeom prst="straightConnector1">
            <a:avLst/>
          </a:prstGeom>
          <a:noFill/>
          <a:ln w="38100" cap="flat">
            <a:solidFill>
              <a:srgbClr val="FFA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矩形 20">
            <a:extLst>
              <a:ext uri="{FF2B5EF4-FFF2-40B4-BE49-F238E27FC236}">
                <a16:creationId xmlns:a16="http://schemas.microsoft.com/office/drawing/2014/main" id="{8EFF7156-3F9A-C41B-627B-42A44341B951}"/>
              </a:ext>
            </a:extLst>
          </p:cNvPr>
          <p:cNvSpPr/>
          <p:nvPr/>
        </p:nvSpPr>
        <p:spPr>
          <a:xfrm>
            <a:off x="3627115" y="2850654"/>
            <a:ext cx="1875600" cy="540775"/>
          </a:xfrm>
          <a:prstGeom prst="rect">
            <a:avLst/>
          </a:prstGeom>
          <a:solidFill>
            <a:srgbClr val="0060FF"/>
          </a:solidFill>
          <a:ln w="12700">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云 </a:t>
            </a:r>
            <a:r>
              <a:rPr kumimoji="1" lang="en-US" altLang="zh-CN" sz="1800" b="0" dirty="0">
                <a:solidFill>
                  <a:schemeClr val="bg1"/>
                </a:solidFill>
                <a:latin typeface="+mj-ea"/>
                <a:ea typeface="+mj-ea"/>
                <a:cs typeface="Helvetica Neue Medium"/>
                <a:sym typeface="Helvetica Neue Medium"/>
              </a:rPr>
              <a:t>API</a:t>
            </a:r>
            <a:r>
              <a:rPr kumimoji="1" lang="zh-CN" altLang="en-US" sz="1800" b="0" dirty="0">
                <a:solidFill>
                  <a:schemeClr val="bg1"/>
                </a:solidFill>
                <a:latin typeface="+mj-ea"/>
                <a:ea typeface="+mj-ea"/>
                <a:cs typeface="Helvetica Neue Medium"/>
                <a:sym typeface="Helvetica Neue Medium"/>
              </a:rPr>
              <a:t> 网关</a:t>
            </a:r>
          </a:p>
        </p:txBody>
      </p:sp>
      <p:cxnSp>
        <p:nvCxnSpPr>
          <p:cNvPr id="24" name="直线箭头连接符 23">
            <a:extLst>
              <a:ext uri="{FF2B5EF4-FFF2-40B4-BE49-F238E27FC236}">
                <a16:creationId xmlns:a16="http://schemas.microsoft.com/office/drawing/2014/main" id="{1B4A5678-C73A-7740-AE98-F2BA1038FB06}"/>
              </a:ext>
            </a:extLst>
          </p:cNvPr>
          <p:cNvCxnSpPr>
            <a:cxnSpLocks/>
          </p:cNvCxnSpPr>
          <p:nvPr/>
        </p:nvCxnSpPr>
        <p:spPr>
          <a:xfrm>
            <a:off x="5598712" y="3128112"/>
            <a:ext cx="971421"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文本框 61">
            <a:extLst>
              <a:ext uri="{FF2B5EF4-FFF2-40B4-BE49-F238E27FC236}">
                <a16:creationId xmlns:a16="http://schemas.microsoft.com/office/drawing/2014/main" id="{EE0508AB-187F-691E-9E90-FF3A7340578D}"/>
              </a:ext>
            </a:extLst>
          </p:cNvPr>
          <p:cNvSpPr txBox="1"/>
          <p:nvPr/>
        </p:nvSpPr>
        <p:spPr>
          <a:xfrm>
            <a:off x="5300498" y="2719638"/>
            <a:ext cx="1536789" cy="4084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400" dirty="0">
                <a:solidFill>
                  <a:schemeClr val="tx1">
                    <a:lumMod val="75000"/>
                    <a:lumOff val="25000"/>
                  </a:schemeClr>
                </a:solidFill>
                <a:latin typeface="TencentSans W7" panose="020C04030202040F0204" pitchFamily="34" charset="-122"/>
                <a:ea typeface="TencentSans W7" panose="020C04030202040F0204" pitchFamily="34" charset="-122"/>
              </a:rPr>
              <a:t>内部调用</a:t>
            </a:r>
          </a:p>
        </p:txBody>
      </p:sp>
      <p:cxnSp>
        <p:nvCxnSpPr>
          <p:cNvPr id="30" name="直线箭头连接符 29">
            <a:extLst>
              <a:ext uri="{FF2B5EF4-FFF2-40B4-BE49-F238E27FC236}">
                <a16:creationId xmlns:a16="http://schemas.microsoft.com/office/drawing/2014/main" id="{FCEA3F6F-EEEF-D4CF-4CC8-2DD95454B093}"/>
              </a:ext>
            </a:extLst>
          </p:cNvPr>
          <p:cNvCxnSpPr>
            <a:cxnSpLocks/>
          </p:cNvCxnSpPr>
          <p:nvPr/>
        </p:nvCxnSpPr>
        <p:spPr>
          <a:xfrm>
            <a:off x="2598175" y="3122219"/>
            <a:ext cx="971421" cy="0"/>
          </a:xfrm>
          <a:prstGeom prst="straightConnector1">
            <a:avLst/>
          </a:prstGeom>
          <a:noFill/>
          <a:ln w="381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9BC88F9C-A59D-D60C-51E5-9DEB421CD52C}"/>
              </a:ext>
            </a:extLst>
          </p:cNvPr>
          <p:cNvSpPr txBox="1"/>
          <p:nvPr/>
        </p:nvSpPr>
        <p:spPr>
          <a:xfrm>
            <a:off x="7980623" y="2531150"/>
            <a:ext cx="552625" cy="471924"/>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rPr>
              <a:t>请求</a:t>
            </a:r>
            <a:endParaRPr kumimoji="0" lang="en-US" altLang="zh-CN" sz="1200" b="1" i="0" u="none" strike="noStrike" cap="none" spc="0" normalizeH="0" baseline="0" dirty="0">
              <a:ln>
                <a:noFill/>
              </a:ln>
              <a:solidFill>
                <a:schemeClr val="bg1"/>
              </a:solidFill>
              <a:effectLst/>
              <a:uFillTx/>
              <a:latin typeface="+mn-ea"/>
              <a:ea typeface="+mn-ea"/>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rPr>
              <a:t>签名</a:t>
            </a:r>
          </a:p>
        </p:txBody>
      </p:sp>
      <p:sp>
        <p:nvSpPr>
          <p:cNvPr id="17" name="文本框 16">
            <a:extLst>
              <a:ext uri="{FF2B5EF4-FFF2-40B4-BE49-F238E27FC236}">
                <a16:creationId xmlns:a16="http://schemas.microsoft.com/office/drawing/2014/main" id="{08D5536A-754F-B15E-57D4-3D4F313BC76D}"/>
              </a:ext>
            </a:extLst>
          </p:cNvPr>
          <p:cNvSpPr txBox="1"/>
          <p:nvPr/>
        </p:nvSpPr>
        <p:spPr>
          <a:xfrm>
            <a:off x="9699221" y="2531150"/>
            <a:ext cx="552625" cy="471924"/>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rPr>
              <a:t>验证签名</a:t>
            </a:r>
          </a:p>
        </p:txBody>
      </p:sp>
      <p:sp>
        <p:nvSpPr>
          <p:cNvPr id="20" name="文本框 19">
            <a:extLst>
              <a:ext uri="{FF2B5EF4-FFF2-40B4-BE49-F238E27FC236}">
                <a16:creationId xmlns:a16="http://schemas.microsoft.com/office/drawing/2014/main" id="{3FF48B7C-BCDE-96CF-E81B-8AB881E05208}"/>
              </a:ext>
            </a:extLst>
          </p:cNvPr>
          <p:cNvSpPr txBox="1"/>
          <p:nvPr/>
        </p:nvSpPr>
        <p:spPr>
          <a:xfrm>
            <a:off x="4677169" y="3375021"/>
            <a:ext cx="825546" cy="287258"/>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rPr>
              <a:t> </a:t>
            </a:r>
            <a:r>
              <a:rPr kumimoji="0" lang="en-US" altLang="zh-CN" sz="1200" b="1" i="0" u="none" strike="noStrike" cap="none" spc="0" normalizeH="0" baseline="0" dirty="0">
                <a:ln>
                  <a:noFill/>
                </a:ln>
                <a:solidFill>
                  <a:schemeClr val="bg1"/>
                </a:solidFill>
                <a:effectLst/>
                <a:uFillTx/>
                <a:latin typeface="+mn-ea"/>
                <a:ea typeface="+mn-ea"/>
                <a:cs typeface="Helvetica Neue"/>
                <a:sym typeface="Helvetica Neue"/>
              </a:rPr>
              <a:t>CAM</a:t>
            </a:r>
            <a:r>
              <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rPr>
              <a:t> </a:t>
            </a:r>
            <a:r>
              <a:rPr lang="zh-CN" altLang="en-US" sz="1200" dirty="0">
                <a:solidFill>
                  <a:schemeClr val="bg1"/>
                </a:solidFill>
                <a:latin typeface="+mn-ea"/>
                <a:ea typeface="+mn-ea"/>
              </a:rPr>
              <a:t>鉴权</a:t>
            </a:r>
            <a:endParaRPr kumimoji="0" lang="zh-CN" altLang="en-US" sz="1200" b="1" i="0" u="none" strike="noStrike" cap="none" spc="0" normalizeH="0" baseline="0" dirty="0">
              <a:ln>
                <a:noFill/>
              </a:ln>
              <a:solidFill>
                <a:schemeClr val="bg1"/>
              </a:solidFill>
              <a:effectLst/>
              <a:uFillTx/>
              <a:latin typeface="+mn-ea"/>
              <a:ea typeface="+mn-ea"/>
              <a:cs typeface="Helvetica Neue"/>
              <a:sym typeface="Helvetica Neue"/>
            </a:endParaRPr>
          </a:p>
        </p:txBody>
      </p:sp>
      <p:cxnSp>
        <p:nvCxnSpPr>
          <p:cNvPr id="28" name="直线连接符 27">
            <a:extLst>
              <a:ext uri="{FF2B5EF4-FFF2-40B4-BE49-F238E27FC236}">
                <a16:creationId xmlns:a16="http://schemas.microsoft.com/office/drawing/2014/main" id="{3D824698-0DD0-33C3-4225-63B7D1291F3D}"/>
              </a:ext>
            </a:extLst>
          </p:cNvPr>
          <p:cNvCxnSpPr>
            <a:cxnSpLocks/>
          </p:cNvCxnSpPr>
          <p:nvPr/>
        </p:nvCxnSpPr>
        <p:spPr>
          <a:xfrm>
            <a:off x="-12372" y="5289875"/>
            <a:ext cx="12193588" cy="0"/>
          </a:xfrm>
          <a:prstGeom prst="line">
            <a:avLst/>
          </a:prstGeom>
          <a:noFill/>
          <a:ln w="12700" cap="flat">
            <a:solidFill>
              <a:schemeClr val="tx1">
                <a:lumMod val="50000"/>
                <a:lumOff val="50000"/>
              </a:schemeClr>
            </a:solidFill>
            <a:prstDash val="dash"/>
            <a:miter lim="400000"/>
          </a:ln>
          <a:effectLst/>
          <a:sp3d/>
        </p:spPr>
        <p:style>
          <a:lnRef idx="0">
            <a:scrgbClr r="0" g="0" b="0"/>
          </a:lnRef>
          <a:fillRef idx="0">
            <a:scrgbClr r="0" g="0" b="0"/>
          </a:fillRef>
          <a:effectRef idx="0">
            <a:scrgbClr r="0" g="0" b="0"/>
          </a:effectRef>
          <a:fontRef idx="none"/>
        </p:style>
      </p:cxnSp>
      <p:sp>
        <p:nvSpPr>
          <p:cNvPr id="31" name="文本框 30">
            <a:extLst>
              <a:ext uri="{FF2B5EF4-FFF2-40B4-BE49-F238E27FC236}">
                <a16:creationId xmlns:a16="http://schemas.microsoft.com/office/drawing/2014/main" id="{405C403B-AA10-1CBE-85E2-BF39C4F14F89}"/>
              </a:ext>
            </a:extLst>
          </p:cNvPr>
          <p:cNvSpPr txBox="1"/>
          <p:nvPr/>
        </p:nvSpPr>
        <p:spPr>
          <a:xfrm>
            <a:off x="3245291" y="1222625"/>
            <a:ext cx="5695015" cy="584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2400" dirty="0">
                <a:solidFill>
                  <a:schemeClr val="tx1">
                    <a:lumMod val="85000"/>
                    <a:lumOff val="15000"/>
                  </a:schemeClr>
                </a:solidFill>
                <a:latin typeface="+mn-ea"/>
                <a:ea typeface="+mn-ea"/>
                <a:cs typeface="+mn-cs"/>
              </a:rPr>
              <a:t>应用 </a:t>
            </a:r>
            <a:r>
              <a:rPr lang="en-US" altLang="zh-CN" sz="2400" dirty="0">
                <a:solidFill>
                  <a:schemeClr val="tx1">
                    <a:lumMod val="85000"/>
                    <a:lumOff val="15000"/>
                  </a:schemeClr>
                </a:solidFill>
                <a:latin typeface="+mn-ea"/>
                <a:ea typeface="+mn-ea"/>
                <a:cs typeface="+mn-cs"/>
              </a:rPr>
              <a:t>API</a:t>
            </a:r>
            <a:r>
              <a:rPr lang="zh-CN" altLang="en-US" sz="2400" dirty="0">
                <a:solidFill>
                  <a:schemeClr val="tx1">
                    <a:lumMod val="85000"/>
                    <a:lumOff val="15000"/>
                  </a:schemeClr>
                </a:solidFill>
                <a:latin typeface="+mn-ea"/>
                <a:ea typeface="+mn-ea"/>
                <a:cs typeface="+mn-cs"/>
              </a:rPr>
              <a:t> 调用方案</a:t>
            </a:r>
            <a:endParaRPr lang="en-US" altLang="zh-CN" sz="2400" dirty="0">
              <a:solidFill>
                <a:schemeClr val="tx1">
                  <a:lumMod val="85000"/>
                  <a:lumOff val="15000"/>
                </a:schemeClr>
              </a:solidFill>
              <a:latin typeface="+mn-ea"/>
              <a:ea typeface="+mn-ea"/>
              <a:cs typeface="+mn-cs"/>
            </a:endParaRPr>
          </a:p>
        </p:txBody>
      </p:sp>
    </p:spTree>
    <p:extLst>
      <p:ext uri="{BB962C8B-B14F-4D97-AF65-F5344CB8AC3E}">
        <p14:creationId xmlns:p14="http://schemas.microsoft.com/office/powerpoint/2010/main" val="330784699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41</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2.3</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28" name="图片 27">
            <a:extLst>
              <a:ext uri="{FF2B5EF4-FFF2-40B4-BE49-F238E27FC236}">
                <a16:creationId xmlns:a16="http://schemas.microsoft.com/office/drawing/2014/main" id="{CB44F65B-4DB9-575E-1965-5FE6F5BE69A5}"/>
              </a:ext>
            </a:extLst>
          </p:cNvPr>
          <p:cNvPicPr>
            <a:picLocks noChangeAspect="1"/>
          </p:cNvPicPr>
          <p:nvPr/>
        </p:nvPicPr>
        <p:blipFill>
          <a:blip r:embed="rId3"/>
          <a:stretch>
            <a:fillRect/>
          </a:stretch>
        </p:blipFill>
        <p:spPr>
          <a:xfrm>
            <a:off x="6260515" y="1028199"/>
            <a:ext cx="5258960" cy="4945661"/>
          </a:xfrm>
          <a:prstGeom prst="rect">
            <a:avLst/>
          </a:prstGeom>
          <a:ln>
            <a:solidFill>
              <a:schemeClr val="bg1">
                <a:lumMod val="65000"/>
              </a:schemeClr>
            </a:solidFill>
          </a:ln>
        </p:spPr>
      </p:pic>
      <p:sp>
        <p:nvSpPr>
          <p:cNvPr id="29" name="矩形 28">
            <a:extLst>
              <a:ext uri="{FF2B5EF4-FFF2-40B4-BE49-F238E27FC236}">
                <a16:creationId xmlns:a16="http://schemas.microsoft.com/office/drawing/2014/main" id="{C08309D7-0E8C-49B0-1BF6-3FF3A3BE6CF7}"/>
              </a:ext>
            </a:extLst>
          </p:cNvPr>
          <p:cNvSpPr/>
          <p:nvPr/>
        </p:nvSpPr>
        <p:spPr>
          <a:xfrm>
            <a:off x="792287" y="1239821"/>
            <a:ext cx="4563670" cy="584134"/>
          </a:xfrm>
          <a:prstGeom prst="rect">
            <a:avLst/>
          </a:prstGeom>
        </p:spPr>
        <p:txBody>
          <a:bodyPr wrap="square">
            <a:spAutoFit/>
          </a:bodyPr>
          <a:lstStyle/>
          <a:p>
            <a:pPr algn="l" defTabSz="825500">
              <a:lnSpc>
                <a:spcPct val="150000"/>
              </a:lnSpc>
            </a:pPr>
            <a:r>
              <a:rPr lang="en-US" altLang="zh-CN"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API</a:t>
            </a:r>
            <a:r>
              <a:rPr lang="zh-CN" altLang="en-US"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rPr>
              <a:t> 网关</a:t>
            </a:r>
            <a:endParaRPr lang="en-US" altLang="zh-CN" sz="2400" b="0" dirty="0">
              <a:solidFill>
                <a:schemeClr val="tx1">
                  <a:lumMod val="85000"/>
                  <a:lumOff val="15000"/>
                </a:schemeClr>
              </a:solidFill>
              <a:latin typeface="腾讯体 W7" panose="020C04030202040F0204" pitchFamily="34" charset="-122"/>
              <a:ea typeface="腾讯体 W7" panose="020C04030202040F0204" pitchFamily="34" charset="-122"/>
              <a:cs typeface="+mn-cs"/>
              <a:sym typeface="腾讯体 W7"/>
            </a:endParaRPr>
          </a:p>
        </p:txBody>
      </p:sp>
      <p:sp>
        <p:nvSpPr>
          <p:cNvPr id="30" name="文本框 29">
            <a:extLst>
              <a:ext uri="{FF2B5EF4-FFF2-40B4-BE49-F238E27FC236}">
                <a16:creationId xmlns:a16="http://schemas.microsoft.com/office/drawing/2014/main" id="{70281288-F21B-2544-0F81-A11328201565}"/>
              </a:ext>
            </a:extLst>
          </p:cNvPr>
          <p:cNvSpPr txBox="1"/>
          <p:nvPr/>
        </p:nvSpPr>
        <p:spPr>
          <a:xfrm>
            <a:off x="534181" y="2387520"/>
            <a:ext cx="5398894" cy="22270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l">
              <a:lnSpc>
                <a:spcPct val="200000"/>
              </a:lnSpc>
              <a:buFontTx/>
              <a:buChar char="-"/>
            </a:pPr>
            <a:r>
              <a:rPr lang="zh-CN" altLang="en-US" sz="1800" b="0" dirty="0">
                <a:solidFill>
                  <a:schemeClr val="tx1"/>
                </a:solidFill>
                <a:latin typeface="+mn-lt"/>
                <a:ea typeface="+mn-ea"/>
                <a:cs typeface="+mn-cs"/>
                <a:sym typeface="腾讯体 W7"/>
              </a:rPr>
              <a:t>标准</a:t>
            </a:r>
            <a:r>
              <a:rPr lang="zh-CN" altLang="en-US" sz="1800" b="0" dirty="0">
                <a:solidFill>
                  <a:srgbClr val="0060FF"/>
                </a:solidFill>
                <a:latin typeface="+mn-lt"/>
                <a:ea typeface="+mn-ea"/>
                <a:cs typeface="+mn-cs"/>
                <a:sym typeface="腾讯体 W7"/>
              </a:rPr>
              <a:t>云产品</a:t>
            </a:r>
            <a:r>
              <a:rPr lang="zh-CN" altLang="en-US" sz="1800" b="0" dirty="0">
                <a:solidFill>
                  <a:schemeClr val="tx1">
                    <a:lumMod val="85000"/>
                    <a:lumOff val="15000"/>
                  </a:schemeClr>
                </a:solidFill>
                <a:latin typeface="+mn-lt"/>
                <a:ea typeface="+mn-ea"/>
                <a:cs typeface="+mn-cs"/>
                <a:sym typeface="腾讯体 W7"/>
              </a:rPr>
              <a:t>，可加入 </a:t>
            </a:r>
            <a:r>
              <a:rPr lang="en-US" altLang="zh-CN" sz="1800" b="0" dirty="0">
                <a:solidFill>
                  <a:schemeClr val="tx1">
                    <a:lumMod val="85000"/>
                    <a:lumOff val="15000"/>
                  </a:schemeClr>
                </a:solidFill>
                <a:latin typeface="+mn-lt"/>
                <a:ea typeface="+mn-ea"/>
                <a:cs typeface="+mn-cs"/>
                <a:sym typeface="腾讯体 W7"/>
              </a:rPr>
              <a:t>Terraform</a:t>
            </a:r>
            <a:r>
              <a:rPr lang="zh-CN" altLang="en-US" sz="1800" b="0" dirty="0">
                <a:solidFill>
                  <a:schemeClr val="tx1">
                    <a:lumMod val="85000"/>
                    <a:lumOff val="15000"/>
                  </a:schemeClr>
                </a:solidFill>
                <a:latin typeface="+mn-lt"/>
                <a:ea typeface="+mn-ea"/>
                <a:cs typeface="+mn-cs"/>
                <a:sym typeface="腾讯体 W7"/>
              </a:rPr>
              <a:t> 定义</a:t>
            </a:r>
            <a:endParaRPr lang="en-US" altLang="zh-CN" sz="1800" b="0" dirty="0">
              <a:solidFill>
                <a:schemeClr val="tx1">
                  <a:lumMod val="85000"/>
                  <a:lumOff val="15000"/>
                </a:schemeClr>
              </a:solidFill>
              <a:latin typeface="+mn-lt"/>
              <a:ea typeface="+mn-ea"/>
              <a:cs typeface="+mn-cs"/>
              <a:sym typeface="腾讯体 W7"/>
            </a:endParaRPr>
          </a:p>
          <a:p>
            <a:pPr algn="l">
              <a:lnSpc>
                <a:spcPct val="200000"/>
              </a:lnSpc>
            </a:pPr>
            <a:endParaRPr lang="en-US" altLang="zh-CN" sz="1800" b="0" dirty="0">
              <a:solidFill>
                <a:schemeClr val="tx1">
                  <a:lumMod val="85000"/>
                  <a:lumOff val="15000"/>
                </a:schemeClr>
              </a:solidFill>
              <a:latin typeface="+mn-lt"/>
              <a:ea typeface="+mn-ea"/>
              <a:cs typeface="+mn-cs"/>
              <a:sym typeface="腾讯体 W7"/>
            </a:endParaRPr>
          </a:p>
          <a:p>
            <a:pPr marL="285750" indent="-285750" algn="l">
              <a:lnSpc>
                <a:spcPct val="200000"/>
              </a:lnSpc>
              <a:buFontTx/>
              <a:buChar char="-"/>
            </a:pPr>
            <a:r>
              <a:rPr lang="zh-CN" altLang="en-US" sz="1800" b="0" dirty="0">
                <a:solidFill>
                  <a:schemeClr val="tx1"/>
                </a:solidFill>
                <a:latin typeface="+mn-lt"/>
                <a:ea typeface="+mn-ea"/>
                <a:cs typeface="+mn-cs"/>
                <a:sym typeface="腾讯体 W7"/>
              </a:rPr>
              <a:t>编排引擎服务在应用创建完成后，获取 </a:t>
            </a:r>
            <a:r>
              <a:rPr lang="en-US" altLang="zh-CN" sz="1800" b="0" dirty="0">
                <a:solidFill>
                  <a:schemeClr val="tx1"/>
                </a:solidFill>
                <a:latin typeface="+mn-lt"/>
                <a:ea typeface="+mn-ea"/>
                <a:cs typeface="+mn-cs"/>
                <a:sym typeface="腾讯体 W7"/>
              </a:rPr>
              <a:t>API</a:t>
            </a:r>
            <a:r>
              <a:rPr lang="zh-CN" altLang="en-US" sz="1800" b="0" dirty="0">
                <a:solidFill>
                  <a:schemeClr val="tx1"/>
                </a:solidFill>
                <a:latin typeface="+mn-lt"/>
                <a:ea typeface="+mn-ea"/>
                <a:cs typeface="+mn-cs"/>
                <a:sym typeface="腾讯体 W7"/>
              </a:rPr>
              <a:t> 网关的公网地址及安全密钥注册写入云应用网关</a:t>
            </a:r>
            <a:endParaRPr lang="en-US" altLang="zh-CN" sz="1800" b="0" dirty="0">
              <a:solidFill>
                <a:schemeClr val="tx1"/>
              </a:solidFill>
              <a:latin typeface="+mn-lt"/>
              <a:ea typeface="+mn-ea"/>
              <a:cs typeface="+mn-cs"/>
              <a:sym typeface="腾讯体 W7"/>
            </a:endParaRPr>
          </a:p>
        </p:txBody>
      </p:sp>
    </p:spTree>
    <p:extLst>
      <p:ext uri="{BB962C8B-B14F-4D97-AF65-F5344CB8AC3E}">
        <p14:creationId xmlns:p14="http://schemas.microsoft.com/office/powerpoint/2010/main" val="368960998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42</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2.4</a:t>
            </a:r>
            <a:endParaRPr kumimoji="1" lang="zh-CN" altLang="en-US" sz="1400" b="0" dirty="0">
              <a:solidFill>
                <a:srgbClr val="FFFFFF"/>
              </a:solidFill>
              <a:latin typeface="+mj-lt"/>
              <a:ea typeface="Helvetica Neue Medium"/>
              <a:cs typeface="Helvetica Neue Medium"/>
              <a:sym typeface="Helvetica Neue Medium"/>
            </a:endParaRPr>
          </a:p>
        </p:txBody>
      </p:sp>
      <p:sp>
        <p:nvSpPr>
          <p:cNvPr id="3" name="文本框 2">
            <a:extLst>
              <a:ext uri="{FF2B5EF4-FFF2-40B4-BE49-F238E27FC236}">
                <a16:creationId xmlns:a16="http://schemas.microsoft.com/office/drawing/2014/main" id="{336E3467-9670-304C-A659-F48252839F1E}"/>
              </a:ext>
            </a:extLst>
          </p:cNvPr>
          <p:cNvSpPr txBox="1"/>
          <p:nvPr/>
        </p:nvSpPr>
        <p:spPr>
          <a:xfrm>
            <a:off x="3221628" y="2705468"/>
            <a:ext cx="59722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200000"/>
              </a:lnSpc>
              <a:spcBef>
                <a:spcPts val="0"/>
              </a:spcBef>
              <a:spcAft>
                <a:spcPts val="0"/>
              </a:spcAft>
              <a:buClrTx/>
              <a:buSzTx/>
              <a:tabLst/>
            </a:pPr>
            <a:r>
              <a:rPr lang="zh-CN" altLang="en-US" sz="2800" dirty="0">
                <a:solidFill>
                  <a:srgbClr val="0060FF"/>
                </a:solidFill>
                <a:latin typeface="+mj-ea"/>
                <a:ea typeface="+mj-ea"/>
              </a:rPr>
              <a:t>云应用 </a:t>
            </a:r>
            <a:r>
              <a:rPr lang="zh-CN" altLang="en-US" sz="2800" dirty="0">
                <a:latin typeface="+mj-ea"/>
                <a:ea typeface="+mj-ea"/>
              </a:rPr>
              <a:t>成果</a:t>
            </a:r>
            <a:endParaRPr lang="en-US" altLang="zh-CN" sz="2800"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val="243438939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43</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r>
              <a:rPr lang="zh-CN" altLang="en-US" sz="2400" dirty="0"/>
              <a:t> </a:t>
            </a:r>
            <a:r>
              <a:rPr lang="en-US" altLang="zh-CN" sz="2400" dirty="0"/>
              <a:t>-</a:t>
            </a:r>
            <a:r>
              <a:rPr lang="zh-CN" altLang="en-US" sz="2400" dirty="0"/>
              <a:t> 成果</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2.4</a:t>
            </a:r>
            <a:endParaRPr kumimoji="1" lang="zh-CN" altLang="en-US" sz="1400" b="0" dirty="0">
              <a:solidFill>
                <a:srgbClr val="FFFFFF"/>
              </a:solidFill>
              <a:latin typeface="+mj-lt"/>
              <a:ea typeface="Helvetica Neue Medium"/>
              <a:cs typeface="Helvetica Neue Medium"/>
              <a:sym typeface="Helvetica Neue Medium"/>
            </a:endParaRPr>
          </a:p>
        </p:txBody>
      </p:sp>
      <p:grpSp>
        <p:nvGrpSpPr>
          <p:cNvPr id="35" name="组合 34">
            <a:extLst>
              <a:ext uri="{FF2B5EF4-FFF2-40B4-BE49-F238E27FC236}">
                <a16:creationId xmlns:a16="http://schemas.microsoft.com/office/drawing/2014/main" id="{70125DB6-3CF4-F555-4BB4-F92494D9BBB8}"/>
              </a:ext>
            </a:extLst>
          </p:cNvPr>
          <p:cNvGrpSpPr/>
          <p:nvPr/>
        </p:nvGrpSpPr>
        <p:grpSpPr>
          <a:xfrm>
            <a:off x="1381517" y="2559086"/>
            <a:ext cx="4067464" cy="1769919"/>
            <a:chOff x="1288493" y="3176154"/>
            <a:chExt cx="4067464" cy="1769919"/>
          </a:xfrm>
        </p:grpSpPr>
        <p:sp>
          <p:nvSpPr>
            <p:cNvPr id="32" name="矩形 31">
              <a:extLst>
                <a:ext uri="{FF2B5EF4-FFF2-40B4-BE49-F238E27FC236}">
                  <a16:creationId xmlns:a16="http://schemas.microsoft.com/office/drawing/2014/main" id="{8F284B1C-9E01-7844-EAC8-B635D9176421}"/>
                </a:ext>
              </a:extLst>
            </p:cNvPr>
            <p:cNvSpPr/>
            <p:nvPr/>
          </p:nvSpPr>
          <p:spPr>
            <a:xfrm>
              <a:off x="1288493" y="3176154"/>
              <a:ext cx="4067464" cy="1769919"/>
            </a:xfrm>
            <a:prstGeom prst="rect">
              <a:avLst/>
            </a:prstGeom>
            <a:solidFill>
              <a:schemeClr val="bg1">
                <a:alpha val="0"/>
              </a:schemeClr>
            </a:solidFill>
            <a:ln w="12700">
              <a:solidFill>
                <a:schemeClr val="bg1">
                  <a:lumMod val="65000"/>
                </a:schemeClr>
              </a:solidFill>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pic>
          <p:nvPicPr>
            <p:cNvPr id="31" name="图片 30">
              <a:extLst>
                <a:ext uri="{FF2B5EF4-FFF2-40B4-BE49-F238E27FC236}">
                  <a16:creationId xmlns:a16="http://schemas.microsoft.com/office/drawing/2014/main" id="{A482BE08-1213-6A5D-EC2F-C7C85A499F93}"/>
                </a:ext>
              </a:extLst>
            </p:cNvPr>
            <p:cNvPicPr>
              <a:picLocks noChangeAspect="1"/>
            </p:cNvPicPr>
            <p:nvPr/>
          </p:nvPicPr>
          <p:blipFill>
            <a:blip r:embed="rId3"/>
            <a:stretch>
              <a:fillRect/>
            </a:stretch>
          </p:blipFill>
          <p:spPr>
            <a:xfrm>
              <a:off x="1304327" y="3199904"/>
              <a:ext cx="4025900" cy="1612900"/>
            </a:xfrm>
            <a:prstGeom prst="rect">
              <a:avLst/>
            </a:prstGeom>
          </p:spPr>
        </p:pic>
      </p:grpSp>
      <p:grpSp>
        <p:nvGrpSpPr>
          <p:cNvPr id="34" name="组合 33">
            <a:extLst>
              <a:ext uri="{FF2B5EF4-FFF2-40B4-BE49-F238E27FC236}">
                <a16:creationId xmlns:a16="http://schemas.microsoft.com/office/drawing/2014/main" id="{8EB4DAB4-99C5-4714-11A2-3DDDAB3B068C}"/>
              </a:ext>
            </a:extLst>
          </p:cNvPr>
          <p:cNvGrpSpPr/>
          <p:nvPr/>
        </p:nvGrpSpPr>
        <p:grpSpPr>
          <a:xfrm>
            <a:off x="6728773" y="2559086"/>
            <a:ext cx="4067464" cy="1769919"/>
            <a:chOff x="6809922" y="3176154"/>
            <a:chExt cx="4067464" cy="1769919"/>
          </a:xfrm>
        </p:grpSpPr>
        <p:pic>
          <p:nvPicPr>
            <p:cNvPr id="29" name="图片 28">
              <a:extLst>
                <a:ext uri="{FF2B5EF4-FFF2-40B4-BE49-F238E27FC236}">
                  <a16:creationId xmlns:a16="http://schemas.microsoft.com/office/drawing/2014/main" id="{F6D22DD0-4E66-BAA3-02CA-7EAB5ED6AB9A}"/>
                </a:ext>
              </a:extLst>
            </p:cNvPr>
            <p:cNvPicPr>
              <a:picLocks noChangeAspect="1"/>
            </p:cNvPicPr>
            <p:nvPr/>
          </p:nvPicPr>
          <p:blipFill>
            <a:blip r:embed="rId4"/>
            <a:stretch>
              <a:fillRect/>
            </a:stretch>
          </p:blipFill>
          <p:spPr>
            <a:xfrm>
              <a:off x="6837633" y="3246004"/>
              <a:ext cx="2959100" cy="1473200"/>
            </a:xfrm>
            <a:prstGeom prst="rect">
              <a:avLst/>
            </a:prstGeom>
          </p:spPr>
        </p:pic>
        <p:sp>
          <p:nvSpPr>
            <p:cNvPr id="33" name="矩形 32">
              <a:extLst>
                <a:ext uri="{FF2B5EF4-FFF2-40B4-BE49-F238E27FC236}">
                  <a16:creationId xmlns:a16="http://schemas.microsoft.com/office/drawing/2014/main" id="{05FD0A73-4747-DA8F-EB67-84E5398C3935}"/>
                </a:ext>
              </a:extLst>
            </p:cNvPr>
            <p:cNvSpPr/>
            <p:nvPr/>
          </p:nvSpPr>
          <p:spPr>
            <a:xfrm>
              <a:off x="6809922" y="3176154"/>
              <a:ext cx="4067464" cy="1769919"/>
            </a:xfrm>
            <a:prstGeom prst="rect">
              <a:avLst/>
            </a:prstGeom>
            <a:solidFill>
              <a:schemeClr val="bg1">
                <a:alpha val="0"/>
              </a:schemeClr>
            </a:solidFill>
            <a:ln w="12700">
              <a:solidFill>
                <a:schemeClr val="bg1">
                  <a:lumMod val="65000"/>
                </a:schemeClr>
              </a:solidFill>
              <a:miter lim="400000"/>
            </a:ln>
          </p:spPr>
          <p:txBody>
            <a:bodyPr lIns="50800" tIns="50800" rIns="50800" bIns="50800" rtlCol="0" anchor="ctr"/>
            <a:lstStyle/>
            <a:p>
              <a:pPr algn="l"/>
              <a:endParaRPr kumimoji="1" lang="zh-CN" altLang="en-US" sz="3200" b="0" dirty="0">
                <a:solidFill>
                  <a:srgbClr val="FFFFFF"/>
                </a:solidFill>
                <a:latin typeface="Helvetica Neue Medium"/>
                <a:ea typeface="Helvetica Neue Medium"/>
                <a:cs typeface="Helvetica Neue Medium"/>
                <a:sym typeface="Helvetica Neue Medium"/>
              </a:endParaRPr>
            </a:p>
          </p:txBody>
        </p:sp>
      </p:grpSp>
      <p:sp>
        <p:nvSpPr>
          <p:cNvPr id="36" name="矩形 35">
            <a:extLst>
              <a:ext uri="{FF2B5EF4-FFF2-40B4-BE49-F238E27FC236}">
                <a16:creationId xmlns:a16="http://schemas.microsoft.com/office/drawing/2014/main" id="{EC9F80A7-8BCF-BB8D-E669-FEDF308EDD9A}"/>
              </a:ext>
            </a:extLst>
          </p:cNvPr>
          <p:cNvSpPr/>
          <p:nvPr/>
        </p:nvSpPr>
        <p:spPr>
          <a:xfrm>
            <a:off x="3236714" y="1270630"/>
            <a:ext cx="5720160" cy="584134"/>
          </a:xfrm>
          <a:prstGeom prst="rect">
            <a:avLst/>
          </a:prstGeom>
        </p:spPr>
        <p:txBody>
          <a:bodyPr wrap="square">
            <a:spAutoFit/>
          </a:bodyPr>
          <a:lstStyle/>
          <a:p>
            <a:pPr defTabSz="825500">
              <a:lnSpc>
                <a:spcPct val="150000"/>
              </a:lnSpc>
            </a:pPr>
            <a:r>
              <a:rPr lang="zh-CN" altLang="en-US" sz="2400" b="0" dirty="0">
                <a:solidFill>
                  <a:srgbClr val="0060FF"/>
                </a:solidFill>
                <a:latin typeface="腾讯体 W7" panose="020C04030202040F0204" pitchFamily="34" charset="-122"/>
                <a:ea typeface="腾讯体 W7" panose="020C04030202040F0204" pitchFamily="34" charset="-122"/>
                <a:cs typeface="+mn-cs"/>
                <a:sym typeface="腾讯体 W7"/>
              </a:rPr>
              <a:t>当前已接入云应用平台的产品</a:t>
            </a:r>
            <a:endParaRPr lang="en-US" altLang="zh-CN" sz="2400" b="0" dirty="0">
              <a:solidFill>
                <a:srgbClr val="0060FF"/>
              </a:solidFill>
              <a:latin typeface="腾讯体 W7" panose="020C04030202040F0204" pitchFamily="34" charset="-122"/>
              <a:ea typeface="腾讯体 W7" panose="020C04030202040F0204" pitchFamily="34" charset="-122"/>
              <a:cs typeface="+mn-cs"/>
              <a:sym typeface="腾讯体 W7"/>
            </a:endParaRPr>
          </a:p>
        </p:txBody>
      </p:sp>
      <p:sp>
        <p:nvSpPr>
          <p:cNvPr id="37" name="矩形 36">
            <a:extLst>
              <a:ext uri="{FF2B5EF4-FFF2-40B4-BE49-F238E27FC236}">
                <a16:creationId xmlns:a16="http://schemas.microsoft.com/office/drawing/2014/main" id="{93A64EE4-41EE-8500-E100-59F43B4B78E8}"/>
              </a:ext>
            </a:extLst>
          </p:cNvPr>
          <p:cNvSpPr/>
          <p:nvPr/>
        </p:nvSpPr>
        <p:spPr>
          <a:xfrm>
            <a:off x="8026349" y="5576711"/>
            <a:ext cx="3775970" cy="963790"/>
          </a:xfrm>
          <a:prstGeom prst="rect">
            <a:avLst/>
          </a:prstGeom>
        </p:spPr>
        <p:txBody>
          <a:bodyPr wrap="square">
            <a:spAutoFit/>
          </a:bodyPr>
          <a:lstStyle/>
          <a:p>
            <a:pPr algn="l" defTabSz="825500">
              <a:lnSpc>
                <a:spcPct val="150000"/>
              </a:lnSpc>
            </a:pPr>
            <a:r>
              <a:rPr lang="zh-CN" altLang="en-US" sz="20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rPr>
              <a:t>内部灰度测试中 </a:t>
            </a:r>
            <a:r>
              <a:rPr lang="en-US" altLang="zh-CN" sz="20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rPr>
              <a:t>..</a:t>
            </a:r>
          </a:p>
          <a:p>
            <a:pPr algn="l" defTabSz="825500">
              <a:lnSpc>
                <a:spcPct val="150000"/>
              </a:lnSpc>
            </a:pPr>
            <a:r>
              <a:rPr lang="zh-CN" altLang="en-US" sz="20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rPr>
              <a:t>数款公司内产品正在调研接入</a:t>
            </a:r>
            <a:endParaRPr lang="en-US" altLang="zh-CN" sz="2000" b="0" dirty="0">
              <a:solidFill>
                <a:schemeClr val="bg1">
                  <a:lumMod val="50000"/>
                </a:schemeClr>
              </a:solidFill>
              <a:latin typeface="腾讯体 W7" panose="020C04030202040F0204" pitchFamily="34" charset="-122"/>
              <a:ea typeface="腾讯体 W7" panose="020C04030202040F0204" pitchFamily="34" charset="-122"/>
              <a:cs typeface="+mn-cs"/>
              <a:sym typeface="腾讯体 W7"/>
            </a:endParaRPr>
          </a:p>
        </p:txBody>
      </p:sp>
      <p:graphicFrame>
        <p:nvGraphicFramePr>
          <p:cNvPr id="3" name="表格 3">
            <a:extLst>
              <a:ext uri="{FF2B5EF4-FFF2-40B4-BE49-F238E27FC236}">
                <a16:creationId xmlns:a16="http://schemas.microsoft.com/office/drawing/2014/main" id="{B191E473-5553-9F66-8A8A-CDD29291D374}"/>
              </a:ext>
            </a:extLst>
          </p:cNvPr>
          <p:cNvGraphicFramePr>
            <a:graphicFrameLocks noGrp="1"/>
          </p:cNvGraphicFramePr>
          <p:nvPr>
            <p:extLst>
              <p:ext uri="{D42A27DB-BD31-4B8C-83A1-F6EECF244321}">
                <p14:modId xmlns:p14="http://schemas.microsoft.com/office/powerpoint/2010/main" val="644578889"/>
              </p:ext>
            </p:extLst>
          </p:nvPr>
        </p:nvGraphicFramePr>
        <p:xfrm>
          <a:off x="1381517" y="4492750"/>
          <a:ext cx="4067464" cy="741680"/>
        </p:xfrm>
        <a:graphic>
          <a:graphicData uri="http://schemas.openxmlformats.org/drawingml/2006/table">
            <a:tbl>
              <a:tblPr firstRow="1" bandRow="1">
                <a:tableStyleId>{69012ECD-51FC-41F1-AA8D-1B2483CD663E}</a:tableStyleId>
              </a:tblPr>
              <a:tblGrid>
                <a:gridCol w="2033732">
                  <a:extLst>
                    <a:ext uri="{9D8B030D-6E8A-4147-A177-3AD203B41FA5}">
                      <a16:colId xmlns:a16="http://schemas.microsoft.com/office/drawing/2014/main" val="3702274979"/>
                    </a:ext>
                  </a:extLst>
                </a:gridCol>
                <a:gridCol w="2033732">
                  <a:extLst>
                    <a:ext uri="{9D8B030D-6E8A-4147-A177-3AD203B41FA5}">
                      <a16:colId xmlns:a16="http://schemas.microsoft.com/office/drawing/2014/main" val="754398768"/>
                    </a:ext>
                  </a:extLst>
                </a:gridCol>
              </a:tblGrid>
              <a:tr h="370840">
                <a:tc>
                  <a:txBody>
                    <a:bodyPr/>
                    <a:lstStyle/>
                    <a:p>
                      <a:r>
                        <a:rPr lang="zh-CN" altLang="en-US" sz="1400" dirty="0">
                          <a:solidFill>
                            <a:schemeClr val="bg1"/>
                          </a:solidFill>
                        </a:rPr>
                        <a:t>线下人工交付</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60FF"/>
                    </a:solidFill>
                  </a:tcPr>
                </a:tc>
                <a:tc>
                  <a:txBody>
                    <a:bodyPr/>
                    <a:lstStyle/>
                    <a:p>
                      <a:r>
                        <a:rPr lang="zh-CN" altLang="en-US" sz="1400" dirty="0">
                          <a:solidFill>
                            <a:schemeClr val="bg1"/>
                          </a:solidFill>
                        </a:rPr>
                        <a:t>云应用交付</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60FF"/>
                    </a:solidFill>
                  </a:tcPr>
                </a:tc>
                <a:extLst>
                  <a:ext uri="{0D108BD9-81ED-4DB2-BD59-A6C34878D82A}">
                    <a16:rowId xmlns:a16="http://schemas.microsoft.com/office/drawing/2014/main" val="1299004956"/>
                  </a:ext>
                </a:extLst>
              </a:tr>
              <a:tr h="370840">
                <a:tc>
                  <a:txBody>
                    <a:bodyPr/>
                    <a:lstStyle/>
                    <a:p>
                      <a:r>
                        <a:rPr lang="zh-CN" altLang="en-US" sz="1400" dirty="0">
                          <a:solidFill>
                            <a:schemeClr val="tx1">
                              <a:lumMod val="85000"/>
                              <a:lumOff val="15000"/>
                            </a:schemeClr>
                          </a:solidFill>
                        </a:rPr>
                        <a:t>天</a:t>
                      </a:r>
                      <a:r>
                        <a:rPr lang="en-US" altLang="zh-CN" sz="1400" dirty="0">
                          <a:solidFill>
                            <a:schemeClr val="tx1">
                              <a:lumMod val="85000"/>
                              <a:lumOff val="15000"/>
                            </a:schemeClr>
                          </a:solidFill>
                        </a:rPr>
                        <a:t>/</a:t>
                      </a:r>
                      <a:r>
                        <a:rPr lang="zh-CN" altLang="en-US" sz="1400" dirty="0">
                          <a:solidFill>
                            <a:schemeClr val="tx1">
                              <a:lumMod val="85000"/>
                              <a:lumOff val="15000"/>
                            </a:schemeClr>
                          </a:solidFill>
                        </a:rPr>
                        <a:t>周级</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zh-CN" altLang="en-US" sz="1400" dirty="0">
                          <a:ln>
                            <a:noFill/>
                          </a:ln>
                          <a:solidFill>
                            <a:schemeClr val="tx1">
                              <a:lumMod val="85000"/>
                              <a:lumOff val="15000"/>
                            </a:schemeClr>
                          </a:solidFill>
                        </a:rPr>
                        <a:t>分钟级</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00551937"/>
                  </a:ext>
                </a:extLst>
              </a:tr>
            </a:tbl>
          </a:graphicData>
        </a:graphic>
      </p:graphicFrame>
    </p:spTree>
    <p:extLst>
      <p:ext uri="{BB962C8B-B14F-4D97-AF65-F5344CB8AC3E}">
        <p14:creationId xmlns:p14="http://schemas.microsoft.com/office/powerpoint/2010/main" val="29826231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60FF"/>
        </a:solidFill>
        <a:effectLst/>
      </p:bgPr>
    </p:bg>
    <p:spTree>
      <p:nvGrpSpPr>
        <p:cNvPr id="1" name=""/>
        <p:cNvGrpSpPr/>
        <p:nvPr/>
      </p:nvGrpSpPr>
      <p:grpSpPr>
        <a:xfrm>
          <a:off x="0" y="0"/>
          <a:ext cx="0" cy="0"/>
          <a:chOff x="0" y="0"/>
          <a:chExt cx="0" cy="0"/>
        </a:xfrm>
      </p:grpSpPr>
      <p:sp>
        <p:nvSpPr>
          <p:cNvPr id="283" name="正方形"/>
          <p:cNvSpPr/>
          <p:nvPr/>
        </p:nvSpPr>
        <p:spPr>
          <a:xfrm>
            <a:off x="1116053" y="2114551"/>
            <a:ext cx="1193801" cy="1193800"/>
          </a:xfrm>
          <a:prstGeom prst="rect">
            <a:avLst/>
          </a:prstGeom>
          <a:solidFill>
            <a:srgbClr val="FFFFFF">
              <a:alpha val="9876"/>
            </a:srgbClr>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284" name="正方形"/>
          <p:cNvSpPr/>
          <p:nvPr/>
        </p:nvSpPr>
        <p:spPr>
          <a:xfrm>
            <a:off x="-7922" y="2434898"/>
            <a:ext cx="1988206" cy="1988206"/>
          </a:xfrm>
          <a:prstGeom prst="rect">
            <a:avLst/>
          </a:prstGeom>
          <a:solidFill>
            <a:schemeClr val="bg1">
              <a:alpha val="89983"/>
            </a:schemeClr>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285" name="章节标题文本，100磅"/>
          <p:cNvSpPr txBox="1"/>
          <p:nvPr/>
        </p:nvSpPr>
        <p:spPr>
          <a:xfrm>
            <a:off x="2640157" y="3032515"/>
            <a:ext cx="6354988"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defRPr sz="10000" b="0">
                <a:solidFill>
                  <a:srgbClr val="FFFFFF"/>
                </a:solidFill>
                <a:latin typeface="+mn-lt"/>
                <a:ea typeface="+mn-ea"/>
                <a:cs typeface="+mn-cs"/>
                <a:sym typeface="腾讯体 W7"/>
              </a:defRPr>
            </a:lvl1pPr>
          </a:lstStyle>
          <a:p>
            <a:r>
              <a:rPr lang="zh-CN" altLang="en-US" sz="5000" dirty="0">
                <a:solidFill>
                  <a:schemeClr val="bg1"/>
                </a:solidFill>
              </a:rPr>
              <a:t>附录</a:t>
            </a:r>
          </a:p>
        </p:txBody>
      </p:sp>
      <p:sp>
        <p:nvSpPr>
          <p:cNvPr id="286" name="01"/>
          <p:cNvSpPr txBox="1"/>
          <p:nvPr/>
        </p:nvSpPr>
        <p:spPr>
          <a:xfrm>
            <a:off x="141490" y="2887836"/>
            <a:ext cx="1832857" cy="1241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ct val="80000"/>
              </a:lnSpc>
              <a:defRPr sz="20000" b="0">
                <a:solidFill>
                  <a:schemeClr val="accent1">
                    <a:hueOff val="848127"/>
                    <a:lumOff val="-2947"/>
                  </a:schemeClr>
                </a:solidFill>
                <a:latin typeface="+mn-lt"/>
                <a:ea typeface="+mn-ea"/>
                <a:cs typeface="+mn-cs"/>
                <a:sym typeface="腾讯体 W7"/>
              </a:defRPr>
            </a:lvl1pPr>
          </a:lstStyle>
          <a:p>
            <a:r>
              <a:rPr lang="en-US" altLang="zh-CN" sz="10001" dirty="0">
                <a:solidFill>
                  <a:schemeClr val="tx2"/>
                </a:solidFill>
              </a:rPr>
              <a:t>00</a:t>
            </a:r>
            <a:endParaRPr sz="10001" dirty="0">
              <a:solidFill>
                <a:schemeClr val="tx2"/>
              </a:solidFill>
            </a:endParaRPr>
          </a:p>
        </p:txBody>
      </p:sp>
      <p:sp>
        <p:nvSpPr>
          <p:cNvPr id="287" name="正方形"/>
          <p:cNvSpPr/>
          <p:nvPr/>
        </p:nvSpPr>
        <p:spPr>
          <a:xfrm>
            <a:off x="1783088" y="4197573"/>
            <a:ext cx="526828" cy="526828"/>
          </a:xfrm>
          <a:prstGeom prst="rect">
            <a:avLst/>
          </a:prstGeom>
          <a:solidFill>
            <a:srgbClr val="FFFFFF">
              <a:alpha val="49687"/>
            </a:srgbClr>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40521986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45</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0</a:t>
            </a:r>
            <a:endParaRPr kumimoji="1" lang="zh-CN" altLang="en-US" sz="1400" b="0" dirty="0">
              <a:solidFill>
                <a:srgbClr val="FFFFFF"/>
              </a:solidFill>
              <a:latin typeface="+mj-lt"/>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1828733-20E1-35DC-E32D-2BB3205895BE}"/>
              </a:ext>
            </a:extLst>
          </p:cNvPr>
          <p:cNvSpPr/>
          <p:nvPr/>
        </p:nvSpPr>
        <p:spPr>
          <a:xfrm>
            <a:off x="6096794" y="4169056"/>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云 </a:t>
            </a:r>
            <a:r>
              <a:rPr kumimoji="1" lang="en-US" altLang="zh-CN" sz="1800" b="0" dirty="0">
                <a:solidFill>
                  <a:srgbClr val="0060FF"/>
                </a:solidFill>
                <a:latin typeface="+mj-ea"/>
                <a:ea typeface="+mj-ea"/>
                <a:cs typeface="Helvetica Neue Medium"/>
                <a:sym typeface="Helvetica Neue Medium"/>
              </a:rPr>
              <a:t>API</a:t>
            </a:r>
            <a:endParaRPr kumimoji="1" lang="zh-CN" altLang="en-US" sz="1800" b="0" dirty="0">
              <a:solidFill>
                <a:srgbClr val="0060FF"/>
              </a:solidFill>
              <a:latin typeface="+mj-ea"/>
              <a:ea typeface="+mj-ea"/>
              <a:cs typeface="Helvetica Neue Medium"/>
              <a:sym typeface="Helvetica Neue Medium"/>
            </a:endParaRPr>
          </a:p>
        </p:txBody>
      </p:sp>
      <p:cxnSp>
        <p:nvCxnSpPr>
          <p:cNvPr id="18" name="直线箭头连接符 17">
            <a:extLst>
              <a:ext uri="{FF2B5EF4-FFF2-40B4-BE49-F238E27FC236}">
                <a16:creationId xmlns:a16="http://schemas.microsoft.com/office/drawing/2014/main" id="{44DB824B-786C-7482-C7BC-176A089E5324}"/>
              </a:ext>
            </a:extLst>
          </p:cNvPr>
          <p:cNvCxnSpPr>
            <a:cxnSpLocks/>
          </p:cNvCxnSpPr>
          <p:nvPr/>
        </p:nvCxnSpPr>
        <p:spPr>
          <a:xfrm>
            <a:off x="7023959" y="3490495"/>
            <a:ext cx="0" cy="678561"/>
          </a:xfrm>
          <a:prstGeom prst="straightConnector1">
            <a:avLst/>
          </a:prstGeom>
          <a:noFill/>
          <a:ln w="38100" cap="flat">
            <a:solidFill>
              <a:srgbClr val="0060FF"/>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cxnSp>
        <p:nvCxnSpPr>
          <p:cNvPr id="25" name="直线箭头连接符 24">
            <a:extLst>
              <a:ext uri="{FF2B5EF4-FFF2-40B4-BE49-F238E27FC236}">
                <a16:creationId xmlns:a16="http://schemas.microsoft.com/office/drawing/2014/main" id="{39EB4A2D-0608-E8ED-94D0-D96E3DE2E843}"/>
              </a:ext>
            </a:extLst>
          </p:cNvPr>
          <p:cNvCxnSpPr>
            <a:cxnSpLocks/>
          </p:cNvCxnSpPr>
          <p:nvPr/>
        </p:nvCxnSpPr>
        <p:spPr>
          <a:xfrm>
            <a:off x="7002689" y="2271159"/>
            <a:ext cx="0" cy="678561"/>
          </a:xfrm>
          <a:prstGeom prst="straightConnector1">
            <a:avLst/>
          </a:prstGeom>
          <a:noFill/>
          <a:ln w="38100" cap="flat">
            <a:solidFill>
              <a:srgbClr val="0060FF"/>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graphicFrame>
        <p:nvGraphicFramePr>
          <p:cNvPr id="26" name="表格 25">
            <a:extLst>
              <a:ext uri="{FF2B5EF4-FFF2-40B4-BE49-F238E27FC236}">
                <a16:creationId xmlns:a16="http://schemas.microsoft.com/office/drawing/2014/main" id="{B620EC12-8E2B-C3B6-836A-88651F87EC41}"/>
              </a:ext>
            </a:extLst>
          </p:cNvPr>
          <p:cNvGraphicFramePr>
            <a:graphicFrameLocks noGrp="1"/>
          </p:cNvGraphicFramePr>
          <p:nvPr>
            <p:extLst>
              <p:ext uri="{D42A27DB-BD31-4B8C-83A1-F6EECF244321}">
                <p14:modId xmlns:p14="http://schemas.microsoft.com/office/powerpoint/2010/main" val="2422512274"/>
              </p:ext>
            </p:extLst>
          </p:nvPr>
        </p:nvGraphicFramePr>
        <p:xfrm>
          <a:off x="696881" y="1256987"/>
          <a:ext cx="4093905" cy="4962316"/>
        </p:xfrm>
        <a:graphic>
          <a:graphicData uri="http://schemas.openxmlformats.org/drawingml/2006/table">
            <a:tbl>
              <a:tblPr firstRow="1" bandRow="1">
                <a:tableStyleId>{B301B821-A1FF-4177-AEE7-76D212191A09}</a:tableStyleId>
              </a:tblPr>
              <a:tblGrid>
                <a:gridCol w="1396213">
                  <a:extLst>
                    <a:ext uri="{9D8B030D-6E8A-4147-A177-3AD203B41FA5}">
                      <a16:colId xmlns:a16="http://schemas.microsoft.com/office/drawing/2014/main" val="3971069931"/>
                    </a:ext>
                  </a:extLst>
                </a:gridCol>
                <a:gridCol w="2697692">
                  <a:extLst>
                    <a:ext uri="{9D8B030D-6E8A-4147-A177-3AD203B41FA5}">
                      <a16:colId xmlns:a16="http://schemas.microsoft.com/office/drawing/2014/main" val="4083004223"/>
                    </a:ext>
                  </a:extLst>
                </a:gridCol>
              </a:tblGrid>
              <a:tr h="553052">
                <a:tc gridSpan="2">
                  <a:txBody>
                    <a:bodyPr/>
                    <a:lstStyle/>
                    <a:p>
                      <a:pPr algn="ctr"/>
                      <a:r>
                        <a:rPr lang="zh-CN" altLang="en-US" sz="2000" b="0" dirty="0"/>
                        <a:t>接口代理（重网关）</a:t>
                      </a:r>
                      <a:endParaRPr lang="zh-CN" altLang="en-US" sz="20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r>
                        <a:rPr lang="zh-CN" altLang="en-US" sz="1600" b="0" dirty="0"/>
                        <a:t>接口代理（重网关）</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995264"/>
                  </a:ext>
                </a:extLst>
              </a:tr>
              <a:tr h="1090952">
                <a:tc>
                  <a:txBody>
                    <a:bodyPr/>
                    <a:lstStyle/>
                    <a:p>
                      <a:pPr algn="ctr"/>
                      <a:r>
                        <a:rPr lang="zh-CN" altLang="en-US" sz="1600" b="0" dirty="0"/>
                        <a:t>描述</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b="0" dirty="0"/>
                        <a:t>应用后端统一从</a:t>
                      </a:r>
                      <a:r>
                        <a:rPr lang="zh-CN" altLang="en-US" sz="1600" b="0" dirty="0">
                          <a:solidFill>
                            <a:srgbClr val="0060FF"/>
                          </a:solidFill>
                        </a:rPr>
                        <a:t>公网</a:t>
                      </a:r>
                      <a:r>
                        <a:rPr lang="zh-CN" altLang="en-US" sz="1600" b="0" dirty="0"/>
                        <a:t>通过云应用的网关代理调用云 </a:t>
                      </a:r>
                      <a:r>
                        <a:rPr lang="en-US" altLang="zh-CN" sz="1600" b="0" dirty="0"/>
                        <a:t>API</a:t>
                      </a:r>
                      <a:endParaRPr lang="en-US" altLang="zh-CN"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896403"/>
                  </a:ext>
                </a:extLst>
              </a:tr>
              <a:tr h="553052">
                <a:tc>
                  <a:txBody>
                    <a:bodyPr/>
                    <a:lstStyle/>
                    <a:p>
                      <a:pPr algn="ctr"/>
                      <a:r>
                        <a:rPr lang="zh-CN" altLang="en-US" sz="1600" b="0" dirty="0"/>
                        <a:t>运行成本</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高</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6738924"/>
                  </a:ext>
                </a:extLst>
              </a:tr>
              <a:tr h="553052">
                <a:tc>
                  <a:txBody>
                    <a:bodyPr/>
                    <a:lstStyle/>
                    <a:p>
                      <a:pPr algn="ctr"/>
                      <a:r>
                        <a:rPr lang="zh-CN" altLang="en-US" sz="1600" b="0" dirty="0"/>
                        <a:t>安全风险</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12771" eaLnBrk="1" fontAlgn="auto" latinLnBrk="0" hangingPunct="1">
                        <a:lnSpc>
                          <a:spcPct val="100000"/>
                        </a:lnSpc>
                        <a:spcBef>
                          <a:spcPts val="0"/>
                        </a:spcBef>
                        <a:spcAft>
                          <a:spcPts val="0"/>
                        </a:spcAft>
                        <a:buClrTx/>
                        <a:buSzTx/>
                        <a:buFontTx/>
                        <a:buNone/>
                        <a:tabLst/>
                        <a:defRPr/>
                      </a:pPr>
                      <a:r>
                        <a:rPr lang="zh-CN" altLang="en-US" sz="1600" b="0" dirty="0">
                          <a:solidFill>
                            <a:srgbClr val="FFA000"/>
                          </a:solidFill>
                        </a:rPr>
                        <a:t>中</a:t>
                      </a:r>
                      <a:endParaRPr lang="zh-CN" altLang="en-US" sz="1600" b="0" i="0" dirty="0">
                        <a:solidFill>
                          <a:srgbClr val="FFA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5383493"/>
                  </a:ext>
                </a:extLst>
              </a:tr>
              <a:tr h="553052">
                <a:tc>
                  <a:txBody>
                    <a:bodyPr/>
                    <a:lstStyle/>
                    <a:p>
                      <a:pPr algn="ctr"/>
                      <a:r>
                        <a:rPr lang="zh-CN" altLang="en-US" sz="1600" b="0" dirty="0"/>
                        <a:t>调用复杂度</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简单</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832652"/>
                  </a:ext>
                </a:extLst>
              </a:tr>
              <a:tr h="553052">
                <a:tc>
                  <a:txBody>
                    <a:bodyPr/>
                    <a:lstStyle/>
                    <a:p>
                      <a:pPr algn="ctr"/>
                      <a:r>
                        <a:rPr lang="zh-CN" altLang="en-US" sz="1600" b="0"/>
                        <a:t>权限专业性</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非专业</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81281"/>
                  </a:ext>
                </a:extLst>
              </a:tr>
              <a:tr h="553052">
                <a:tc>
                  <a:txBody>
                    <a:bodyPr/>
                    <a:lstStyle/>
                    <a:p>
                      <a:pPr algn="ctr"/>
                      <a:r>
                        <a:rPr lang="zh-CN" altLang="en-US" sz="1600" b="0"/>
                        <a:t>稳定性压力</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高</a:t>
                      </a:r>
                      <a:r>
                        <a:rPr lang="zh-CN" altLang="en-US" sz="1600" b="0" dirty="0">
                          <a:solidFill>
                            <a:schemeClr val="tx1">
                              <a:lumMod val="50000"/>
                              <a:lumOff val="50000"/>
                            </a:schemeClr>
                          </a:solidFill>
                        </a:rPr>
                        <a:t>（数据流量大）</a:t>
                      </a:r>
                      <a:endParaRPr lang="zh-CN" altLang="en-US" sz="1600" b="0" i="0" dirty="0">
                        <a:solidFill>
                          <a:schemeClr val="tx1">
                            <a:lumMod val="50000"/>
                            <a:lumOff val="50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005124"/>
                  </a:ext>
                </a:extLst>
              </a:tr>
              <a:tr h="553052">
                <a:tc>
                  <a:txBody>
                    <a:bodyPr/>
                    <a:lstStyle/>
                    <a:p>
                      <a:pPr algn="ctr"/>
                      <a:r>
                        <a:rPr lang="zh-CN" altLang="en-US" sz="1600" b="0" dirty="0"/>
                        <a:t>实现难度</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低</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604650"/>
                  </a:ext>
                </a:extLst>
              </a:tr>
            </a:tbl>
          </a:graphicData>
        </a:graphic>
      </p:graphicFrame>
      <p:sp>
        <p:nvSpPr>
          <p:cNvPr id="27" name="矩形 26">
            <a:extLst>
              <a:ext uri="{FF2B5EF4-FFF2-40B4-BE49-F238E27FC236}">
                <a16:creationId xmlns:a16="http://schemas.microsoft.com/office/drawing/2014/main" id="{E77B464E-1637-33B4-021D-8CFA5789D681}"/>
              </a:ext>
            </a:extLst>
          </p:cNvPr>
          <p:cNvSpPr/>
          <p:nvPr/>
        </p:nvSpPr>
        <p:spPr>
          <a:xfrm>
            <a:off x="8620094" y="1534410"/>
            <a:ext cx="2600351" cy="4504434"/>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28" name="矩形 27">
            <a:extLst>
              <a:ext uri="{FF2B5EF4-FFF2-40B4-BE49-F238E27FC236}">
                <a16:creationId xmlns:a16="http://schemas.microsoft.com/office/drawing/2014/main" id="{6369D4C5-F625-4305-00F0-1F3EED56B62E}"/>
              </a:ext>
            </a:extLst>
          </p:cNvPr>
          <p:cNvSpPr/>
          <p:nvPr/>
        </p:nvSpPr>
        <p:spPr>
          <a:xfrm>
            <a:off x="8835797" y="1731603"/>
            <a:ext cx="2156048" cy="540775"/>
          </a:xfrm>
          <a:prstGeom prst="rect">
            <a:avLst/>
          </a:prstGeom>
          <a:solidFill>
            <a:srgbClr val="EBECF1"/>
          </a:solidFill>
          <a:ln w="12700">
            <a:miter lim="400000"/>
          </a:ln>
        </p:spPr>
        <p:txBody>
          <a:bodyPr lIns="50800" tIns="50800" rIns="50800" bIns="50800" rtlCol="0" anchor="ctr"/>
          <a:lstStyle/>
          <a:p>
            <a:r>
              <a:rPr kumimoji="1" lang="zh-CN" altLang="en-US" sz="1600" b="0" dirty="0">
                <a:solidFill>
                  <a:schemeClr val="bg1">
                    <a:lumMod val="50000"/>
                  </a:schemeClr>
                </a:solidFill>
                <a:latin typeface="+mj-ea"/>
                <a:ea typeface="+mj-ea"/>
                <a:cs typeface="Helvetica Neue Medium"/>
                <a:sym typeface="Helvetica Neue Medium"/>
              </a:rPr>
              <a:t>可调用 </a:t>
            </a:r>
            <a:r>
              <a:rPr kumimoji="1" lang="en-US" altLang="zh-CN" sz="1600" b="0" dirty="0">
                <a:solidFill>
                  <a:schemeClr val="bg1">
                    <a:lumMod val="50000"/>
                  </a:schemeClr>
                </a:solidFill>
                <a:latin typeface="+mj-ea"/>
                <a:ea typeface="+mj-ea"/>
                <a:cs typeface="Helvetica Neue Medium"/>
                <a:sym typeface="Helvetica Neue Medium"/>
              </a:rPr>
              <a:t>CAPI</a:t>
            </a:r>
            <a:r>
              <a:rPr kumimoji="1" lang="zh-CN" altLang="en-US" sz="1600" b="0" dirty="0">
                <a:solidFill>
                  <a:schemeClr val="bg1">
                    <a:lumMod val="50000"/>
                  </a:schemeClr>
                </a:solidFill>
                <a:latin typeface="+mj-ea"/>
                <a:ea typeface="+mj-ea"/>
                <a:cs typeface="Helvetica Neue Medium"/>
                <a:sym typeface="Helvetica Neue Medium"/>
              </a:rPr>
              <a:t> 检查</a:t>
            </a:r>
          </a:p>
        </p:txBody>
      </p:sp>
      <p:sp>
        <p:nvSpPr>
          <p:cNvPr id="29" name="矩形 28">
            <a:extLst>
              <a:ext uri="{FF2B5EF4-FFF2-40B4-BE49-F238E27FC236}">
                <a16:creationId xmlns:a16="http://schemas.microsoft.com/office/drawing/2014/main" id="{DF765075-3466-C162-235B-A9A253AF7DF6}"/>
              </a:ext>
            </a:extLst>
          </p:cNvPr>
          <p:cNvSpPr/>
          <p:nvPr/>
        </p:nvSpPr>
        <p:spPr>
          <a:xfrm>
            <a:off x="8835797" y="2618771"/>
            <a:ext cx="2156047" cy="540775"/>
          </a:xfrm>
          <a:prstGeom prst="rect">
            <a:avLst/>
          </a:prstGeom>
          <a:solidFill>
            <a:srgbClr val="EBECF1"/>
          </a:solidFill>
          <a:ln w="12700">
            <a:miter lim="400000"/>
          </a:ln>
        </p:spPr>
        <p:txBody>
          <a:bodyPr lIns="50800" tIns="50800" rIns="50800" bIns="50800" rtlCol="0" anchor="ctr"/>
          <a:lstStyle/>
          <a:p>
            <a:r>
              <a:rPr kumimoji="1" lang="zh-CN" altLang="en-US" sz="1600" b="0" dirty="0">
                <a:solidFill>
                  <a:schemeClr val="bg1">
                    <a:lumMod val="50000"/>
                  </a:schemeClr>
                </a:solidFill>
                <a:latin typeface="+mj-ea"/>
                <a:ea typeface="+mj-ea"/>
                <a:cs typeface="Helvetica Neue Medium"/>
                <a:sym typeface="Helvetica Neue Medium"/>
              </a:rPr>
              <a:t>应用凭据校验</a:t>
            </a:r>
          </a:p>
        </p:txBody>
      </p:sp>
      <p:sp>
        <p:nvSpPr>
          <p:cNvPr id="30" name="矩形 29">
            <a:extLst>
              <a:ext uri="{FF2B5EF4-FFF2-40B4-BE49-F238E27FC236}">
                <a16:creationId xmlns:a16="http://schemas.microsoft.com/office/drawing/2014/main" id="{343D5969-683E-9632-8F38-0F50195982EF}"/>
              </a:ext>
            </a:extLst>
          </p:cNvPr>
          <p:cNvSpPr/>
          <p:nvPr/>
        </p:nvSpPr>
        <p:spPr>
          <a:xfrm>
            <a:off x="8820430" y="3505939"/>
            <a:ext cx="2171409" cy="540775"/>
          </a:xfrm>
          <a:prstGeom prst="rect">
            <a:avLst/>
          </a:prstGeom>
          <a:solidFill>
            <a:srgbClr val="EBECF1"/>
          </a:solidFill>
          <a:ln w="12700">
            <a:miter lim="400000"/>
          </a:ln>
        </p:spPr>
        <p:txBody>
          <a:bodyPr lIns="50800" tIns="50800" rIns="50800" bIns="50800" rtlCol="0" anchor="ctr"/>
          <a:lstStyle/>
          <a:p>
            <a:r>
              <a:rPr kumimoji="1" lang="zh-CN" altLang="en-US" sz="1600" b="0" dirty="0">
                <a:solidFill>
                  <a:schemeClr val="bg1">
                    <a:lumMod val="50000"/>
                  </a:schemeClr>
                </a:solidFill>
                <a:latin typeface="+mj-ea"/>
                <a:ea typeface="+mj-ea"/>
                <a:cs typeface="Helvetica Neue Medium"/>
                <a:sym typeface="Helvetica Neue Medium"/>
              </a:rPr>
              <a:t>查找应用创建者 </a:t>
            </a:r>
            <a:r>
              <a:rPr kumimoji="1" lang="en-US" altLang="zh-CN" sz="1600" b="0" dirty="0">
                <a:solidFill>
                  <a:schemeClr val="bg1">
                    <a:lumMod val="50000"/>
                  </a:schemeClr>
                </a:solidFill>
                <a:latin typeface="+mj-ea"/>
                <a:ea typeface="+mj-ea"/>
                <a:cs typeface="Helvetica Neue Medium"/>
                <a:sym typeface="Helvetica Neue Medium"/>
              </a:rPr>
              <a:t>uin</a:t>
            </a:r>
            <a:endParaRPr kumimoji="1" lang="zh-CN" altLang="en-US" sz="1600" b="0" dirty="0">
              <a:solidFill>
                <a:schemeClr val="bg1">
                  <a:lumMod val="50000"/>
                </a:schemeClr>
              </a:solidFill>
              <a:latin typeface="+mj-ea"/>
              <a:ea typeface="+mj-ea"/>
              <a:cs typeface="Helvetica Neue Medium"/>
              <a:sym typeface="Helvetica Neue Medium"/>
            </a:endParaRPr>
          </a:p>
        </p:txBody>
      </p:sp>
      <p:cxnSp>
        <p:nvCxnSpPr>
          <p:cNvPr id="32" name="直线箭头连接符 31">
            <a:extLst>
              <a:ext uri="{FF2B5EF4-FFF2-40B4-BE49-F238E27FC236}">
                <a16:creationId xmlns:a16="http://schemas.microsoft.com/office/drawing/2014/main" id="{798A402E-122D-29D4-CB7A-41FE2E1C1843}"/>
              </a:ext>
            </a:extLst>
          </p:cNvPr>
          <p:cNvCxnSpPr>
            <a:cxnSpLocks/>
          </p:cNvCxnSpPr>
          <p:nvPr/>
        </p:nvCxnSpPr>
        <p:spPr>
          <a:xfrm>
            <a:off x="9884350" y="2279479"/>
            <a:ext cx="0" cy="346391"/>
          </a:xfrm>
          <a:prstGeom prst="straightConnector1">
            <a:avLst/>
          </a:prstGeom>
          <a:noFill/>
          <a:ln w="3810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直线箭头连接符 32">
            <a:extLst>
              <a:ext uri="{FF2B5EF4-FFF2-40B4-BE49-F238E27FC236}">
                <a16:creationId xmlns:a16="http://schemas.microsoft.com/office/drawing/2014/main" id="{1CD28D5F-00C1-F6FB-D152-32BBEED21064}"/>
              </a:ext>
            </a:extLst>
          </p:cNvPr>
          <p:cNvCxnSpPr>
            <a:cxnSpLocks/>
          </p:cNvCxnSpPr>
          <p:nvPr/>
        </p:nvCxnSpPr>
        <p:spPr>
          <a:xfrm>
            <a:off x="9884350" y="3166645"/>
            <a:ext cx="0" cy="346391"/>
          </a:xfrm>
          <a:prstGeom prst="straightConnector1">
            <a:avLst/>
          </a:prstGeom>
          <a:noFill/>
          <a:ln w="3810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直线连接符 34">
            <a:extLst>
              <a:ext uri="{FF2B5EF4-FFF2-40B4-BE49-F238E27FC236}">
                <a16:creationId xmlns:a16="http://schemas.microsoft.com/office/drawing/2014/main" id="{1386005C-99B1-8252-43F1-C4E58940C159}"/>
              </a:ext>
            </a:extLst>
          </p:cNvPr>
          <p:cNvCxnSpPr/>
          <p:nvPr/>
        </p:nvCxnSpPr>
        <p:spPr>
          <a:xfrm>
            <a:off x="8067644" y="3238500"/>
            <a:ext cx="457200" cy="0"/>
          </a:xfrm>
          <a:prstGeom prst="line">
            <a:avLst/>
          </a:prstGeom>
          <a:noFill/>
          <a:ln w="25400" cap="flat">
            <a:solidFill>
              <a:schemeClr val="bg1">
                <a:lumMod val="75000"/>
              </a:schemeClr>
            </a:solidFill>
            <a:prstDash val="dash"/>
            <a:miter lim="400000"/>
          </a:ln>
          <a:effectLst/>
          <a:sp3d/>
        </p:spPr>
        <p:style>
          <a:lnRef idx="0">
            <a:scrgbClr r="0" g="0" b="0"/>
          </a:lnRef>
          <a:fillRef idx="0">
            <a:scrgbClr r="0" g="0" b="0"/>
          </a:fillRef>
          <a:effectRef idx="0">
            <a:scrgbClr r="0" g="0" b="0"/>
          </a:effectRef>
          <a:fontRef idx="none"/>
        </p:style>
      </p:cxnSp>
      <p:sp>
        <p:nvSpPr>
          <p:cNvPr id="36" name="矩形 35">
            <a:extLst>
              <a:ext uri="{FF2B5EF4-FFF2-40B4-BE49-F238E27FC236}">
                <a16:creationId xmlns:a16="http://schemas.microsoft.com/office/drawing/2014/main" id="{25F72C96-0812-8CED-7317-9B5CC8754638}"/>
              </a:ext>
            </a:extLst>
          </p:cNvPr>
          <p:cNvSpPr/>
          <p:nvPr/>
        </p:nvSpPr>
        <p:spPr>
          <a:xfrm>
            <a:off x="8798645" y="4393107"/>
            <a:ext cx="2171409" cy="540775"/>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uin</a:t>
            </a:r>
            <a:r>
              <a:rPr kumimoji="1" lang="zh-CN" altLang="en-US" sz="1600" b="0" dirty="0">
                <a:solidFill>
                  <a:schemeClr val="bg1">
                    <a:lumMod val="50000"/>
                  </a:schemeClr>
                </a:solidFill>
                <a:latin typeface="+mj-ea"/>
                <a:ea typeface="+mj-ea"/>
                <a:cs typeface="Helvetica Neue Medium"/>
                <a:sym typeface="Helvetica Neue Medium"/>
              </a:rPr>
              <a:t> 换取临时密钥</a:t>
            </a:r>
          </a:p>
        </p:txBody>
      </p:sp>
      <p:cxnSp>
        <p:nvCxnSpPr>
          <p:cNvPr id="37" name="直线箭头连接符 36">
            <a:extLst>
              <a:ext uri="{FF2B5EF4-FFF2-40B4-BE49-F238E27FC236}">
                <a16:creationId xmlns:a16="http://schemas.microsoft.com/office/drawing/2014/main" id="{3ABC32D7-83B3-6E8E-CE5B-518DD2DBEC8A}"/>
              </a:ext>
            </a:extLst>
          </p:cNvPr>
          <p:cNvCxnSpPr>
            <a:cxnSpLocks/>
          </p:cNvCxnSpPr>
          <p:nvPr/>
        </p:nvCxnSpPr>
        <p:spPr>
          <a:xfrm>
            <a:off x="9884350" y="4046716"/>
            <a:ext cx="0" cy="346391"/>
          </a:xfrm>
          <a:prstGeom prst="straightConnector1">
            <a:avLst/>
          </a:prstGeom>
          <a:noFill/>
          <a:ln w="3810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直线箭头连接符 37">
            <a:extLst>
              <a:ext uri="{FF2B5EF4-FFF2-40B4-BE49-F238E27FC236}">
                <a16:creationId xmlns:a16="http://schemas.microsoft.com/office/drawing/2014/main" id="{33C3F60B-4C0B-7FC7-3057-C0BBCFE6BB60}"/>
              </a:ext>
            </a:extLst>
          </p:cNvPr>
          <p:cNvCxnSpPr>
            <a:cxnSpLocks/>
          </p:cNvCxnSpPr>
          <p:nvPr/>
        </p:nvCxnSpPr>
        <p:spPr>
          <a:xfrm>
            <a:off x="9881750" y="4933882"/>
            <a:ext cx="0" cy="346391"/>
          </a:xfrm>
          <a:prstGeom prst="straightConnector1">
            <a:avLst/>
          </a:prstGeom>
          <a:noFill/>
          <a:ln w="3810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矩形 38">
            <a:extLst>
              <a:ext uri="{FF2B5EF4-FFF2-40B4-BE49-F238E27FC236}">
                <a16:creationId xmlns:a16="http://schemas.microsoft.com/office/drawing/2014/main" id="{E580613E-EB30-BA6B-9AC1-9B9E9ECA4A87}"/>
              </a:ext>
            </a:extLst>
          </p:cNvPr>
          <p:cNvSpPr/>
          <p:nvPr/>
        </p:nvSpPr>
        <p:spPr>
          <a:xfrm>
            <a:off x="8796045" y="5280273"/>
            <a:ext cx="2171409" cy="540775"/>
          </a:xfrm>
          <a:prstGeom prst="rect">
            <a:avLst/>
          </a:prstGeom>
          <a:solidFill>
            <a:srgbClr val="EBECF1"/>
          </a:solidFill>
          <a:ln w="12700">
            <a:miter lim="400000"/>
          </a:ln>
        </p:spPr>
        <p:txBody>
          <a:bodyPr lIns="50800" tIns="50800" rIns="50800" bIns="50800" rtlCol="0" anchor="ctr"/>
          <a:lstStyle/>
          <a:p>
            <a:r>
              <a:rPr kumimoji="1" lang="zh-CN" altLang="en-US" sz="1600" b="0" dirty="0">
                <a:solidFill>
                  <a:schemeClr val="bg1">
                    <a:lumMod val="50000"/>
                  </a:schemeClr>
                </a:solidFill>
                <a:latin typeface="+mj-ea"/>
                <a:ea typeface="+mj-ea"/>
                <a:cs typeface="Helvetica Neue Medium"/>
                <a:sym typeface="Helvetica Neue Medium"/>
              </a:rPr>
              <a:t>发起云 </a:t>
            </a:r>
            <a:r>
              <a:rPr kumimoji="1" lang="en-US" altLang="zh-CN" sz="1600" b="0" dirty="0">
                <a:solidFill>
                  <a:schemeClr val="bg1">
                    <a:lumMod val="50000"/>
                  </a:schemeClr>
                </a:solidFill>
                <a:latin typeface="+mj-ea"/>
                <a:ea typeface="+mj-ea"/>
                <a:cs typeface="Helvetica Neue Medium"/>
                <a:sym typeface="Helvetica Neue Medium"/>
              </a:rPr>
              <a:t>API</a:t>
            </a:r>
            <a:r>
              <a:rPr kumimoji="1" lang="zh-CN" altLang="en-US" sz="1600" b="0" dirty="0">
                <a:solidFill>
                  <a:schemeClr val="bg1">
                    <a:lumMod val="50000"/>
                  </a:schemeClr>
                </a:solidFill>
                <a:latin typeface="+mj-ea"/>
                <a:ea typeface="+mj-ea"/>
                <a:cs typeface="Helvetica Neue Medium"/>
                <a:sym typeface="Helvetica Neue Medium"/>
              </a:rPr>
              <a:t> 调用</a:t>
            </a:r>
          </a:p>
        </p:txBody>
      </p:sp>
      <p:sp>
        <p:nvSpPr>
          <p:cNvPr id="40" name="文本框 39">
            <a:extLst>
              <a:ext uri="{FF2B5EF4-FFF2-40B4-BE49-F238E27FC236}">
                <a16:creationId xmlns:a16="http://schemas.microsoft.com/office/drawing/2014/main" id="{67128EB9-C800-2B6A-5F5D-2EF0DB00EFA1}"/>
              </a:ext>
            </a:extLst>
          </p:cNvPr>
          <p:cNvSpPr txBox="1"/>
          <p:nvPr/>
        </p:nvSpPr>
        <p:spPr>
          <a:xfrm>
            <a:off x="10670267" y="4435497"/>
            <a:ext cx="1290855"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rgbClr val="C00000"/>
                </a:solidFill>
                <a:latin typeface="+mn-ea"/>
                <a:ea typeface="+mn-ea"/>
                <a:cs typeface="+mn-cs"/>
              </a:rPr>
              <a:t>* 安全风险</a:t>
            </a:r>
            <a:endParaRPr lang="en-US" altLang="zh-CN" sz="1600" dirty="0">
              <a:solidFill>
                <a:srgbClr val="C00000"/>
              </a:solidFill>
              <a:latin typeface="+mn-ea"/>
              <a:ea typeface="+mn-ea"/>
              <a:cs typeface="+mn-cs"/>
            </a:endParaRPr>
          </a:p>
        </p:txBody>
      </p:sp>
      <p:sp>
        <p:nvSpPr>
          <p:cNvPr id="41" name="矩形 40">
            <a:extLst>
              <a:ext uri="{FF2B5EF4-FFF2-40B4-BE49-F238E27FC236}">
                <a16:creationId xmlns:a16="http://schemas.microsoft.com/office/drawing/2014/main" id="{EDF331C9-EE3A-B2E7-BDE8-1660927812A7}"/>
              </a:ext>
            </a:extLst>
          </p:cNvPr>
          <p:cNvSpPr/>
          <p:nvPr/>
        </p:nvSpPr>
        <p:spPr>
          <a:xfrm>
            <a:off x="6096794" y="1731602"/>
            <a:ext cx="1875600" cy="540775"/>
          </a:xfrm>
          <a:prstGeom prst="rect">
            <a:avLst/>
          </a:prstGeom>
          <a:solidFill>
            <a:srgbClr val="0060FF"/>
          </a:solidFill>
          <a:ln w="25400">
            <a:noFill/>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应用后台</a:t>
            </a:r>
          </a:p>
        </p:txBody>
      </p:sp>
      <p:sp>
        <p:nvSpPr>
          <p:cNvPr id="44" name="矩形 43">
            <a:extLst>
              <a:ext uri="{FF2B5EF4-FFF2-40B4-BE49-F238E27FC236}">
                <a16:creationId xmlns:a16="http://schemas.microsoft.com/office/drawing/2014/main" id="{9539C30F-9465-7D2A-82B7-AF4854662BD6}"/>
              </a:ext>
            </a:extLst>
          </p:cNvPr>
          <p:cNvSpPr/>
          <p:nvPr/>
        </p:nvSpPr>
        <p:spPr>
          <a:xfrm>
            <a:off x="6096794" y="2943465"/>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云应用网关</a:t>
            </a:r>
          </a:p>
        </p:txBody>
      </p:sp>
    </p:spTree>
    <p:extLst>
      <p:ext uri="{BB962C8B-B14F-4D97-AF65-F5344CB8AC3E}">
        <p14:creationId xmlns:p14="http://schemas.microsoft.com/office/powerpoint/2010/main" val="287501602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46</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0</a:t>
            </a:r>
            <a:endParaRPr kumimoji="1" lang="zh-CN" altLang="en-US" sz="1400" b="0" dirty="0">
              <a:solidFill>
                <a:srgbClr val="FFFFFF"/>
              </a:solidFill>
              <a:latin typeface="+mj-lt"/>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1828733-20E1-35DC-E32D-2BB3205895BE}"/>
              </a:ext>
            </a:extLst>
          </p:cNvPr>
          <p:cNvSpPr/>
          <p:nvPr/>
        </p:nvSpPr>
        <p:spPr>
          <a:xfrm>
            <a:off x="6064889" y="4179786"/>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云 </a:t>
            </a:r>
            <a:r>
              <a:rPr kumimoji="1" lang="en-US" altLang="zh-CN" sz="1800" b="0" dirty="0">
                <a:solidFill>
                  <a:srgbClr val="0060FF"/>
                </a:solidFill>
                <a:latin typeface="+mj-ea"/>
                <a:ea typeface="+mj-ea"/>
                <a:cs typeface="Helvetica Neue Medium"/>
                <a:sym typeface="Helvetica Neue Medium"/>
              </a:rPr>
              <a:t>API</a:t>
            </a:r>
            <a:endParaRPr kumimoji="1" lang="zh-CN" altLang="en-US" sz="1800" b="0" dirty="0">
              <a:solidFill>
                <a:srgbClr val="0060FF"/>
              </a:solidFill>
              <a:latin typeface="+mj-ea"/>
              <a:ea typeface="+mj-ea"/>
              <a:cs typeface="Helvetica Neue Medium"/>
              <a:sym typeface="Helvetica Neue Medium"/>
            </a:endParaRPr>
          </a:p>
        </p:txBody>
      </p:sp>
      <p:cxnSp>
        <p:nvCxnSpPr>
          <p:cNvPr id="18" name="直线箭头连接符 17">
            <a:extLst>
              <a:ext uri="{FF2B5EF4-FFF2-40B4-BE49-F238E27FC236}">
                <a16:creationId xmlns:a16="http://schemas.microsoft.com/office/drawing/2014/main" id="{44DB824B-786C-7482-C7BC-176A089E5324}"/>
              </a:ext>
            </a:extLst>
          </p:cNvPr>
          <p:cNvCxnSpPr>
            <a:cxnSpLocks/>
            <a:endCxn id="10" idx="0"/>
          </p:cNvCxnSpPr>
          <p:nvPr/>
        </p:nvCxnSpPr>
        <p:spPr>
          <a:xfrm>
            <a:off x="7002689" y="3479764"/>
            <a:ext cx="0" cy="700022"/>
          </a:xfrm>
          <a:prstGeom prst="straightConnector1">
            <a:avLst/>
          </a:prstGeom>
          <a:noFill/>
          <a:ln w="38100" cap="flat">
            <a:solidFill>
              <a:srgbClr val="0060FF"/>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cxnSp>
        <p:nvCxnSpPr>
          <p:cNvPr id="25" name="直线箭头连接符 24">
            <a:extLst>
              <a:ext uri="{FF2B5EF4-FFF2-40B4-BE49-F238E27FC236}">
                <a16:creationId xmlns:a16="http://schemas.microsoft.com/office/drawing/2014/main" id="{39EB4A2D-0608-E8ED-94D0-D96E3DE2E843}"/>
              </a:ext>
            </a:extLst>
          </p:cNvPr>
          <p:cNvCxnSpPr>
            <a:cxnSpLocks/>
          </p:cNvCxnSpPr>
          <p:nvPr/>
        </p:nvCxnSpPr>
        <p:spPr>
          <a:xfrm>
            <a:off x="7002689" y="2251842"/>
            <a:ext cx="0" cy="678561"/>
          </a:xfrm>
          <a:prstGeom prst="straightConnector1">
            <a:avLst/>
          </a:prstGeom>
          <a:noFill/>
          <a:ln w="38100" cap="flat">
            <a:solidFill>
              <a:srgbClr val="0060FF"/>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graphicFrame>
        <p:nvGraphicFramePr>
          <p:cNvPr id="26" name="表格 25">
            <a:extLst>
              <a:ext uri="{FF2B5EF4-FFF2-40B4-BE49-F238E27FC236}">
                <a16:creationId xmlns:a16="http://schemas.microsoft.com/office/drawing/2014/main" id="{B620EC12-8E2B-C3B6-836A-88651F87EC41}"/>
              </a:ext>
            </a:extLst>
          </p:cNvPr>
          <p:cNvGraphicFramePr>
            <a:graphicFrameLocks noGrp="1"/>
          </p:cNvGraphicFramePr>
          <p:nvPr>
            <p:extLst>
              <p:ext uri="{D42A27DB-BD31-4B8C-83A1-F6EECF244321}">
                <p14:modId xmlns:p14="http://schemas.microsoft.com/office/powerpoint/2010/main" val="666495158"/>
              </p:ext>
            </p:extLst>
          </p:nvPr>
        </p:nvGraphicFramePr>
        <p:xfrm>
          <a:off x="696881" y="1256987"/>
          <a:ext cx="4430209" cy="4962316"/>
        </p:xfrm>
        <a:graphic>
          <a:graphicData uri="http://schemas.openxmlformats.org/drawingml/2006/table">
            <a:tbl>
              <a:tblPr firstRow="1" bandRow="1">
                <a:tableStyleId>{B301B821-A1FF-4177-AEE7-76D212191A09}</a:tableStyleId>
              </a:tblPr>
              <a:tblGrid>
                <a:gridCol w="1362407">
                  <a:extLst>
                    <a:ext uri="{9D8B030D-6E8A-4147-A177-3AD203B41FA5}">
                      <a16:colId xmlns:a16="http://schemas.microsoft.com/office/drawing/2014/main" val="3971069931"/>
                    </a:ext>
                  </a:extLst>
                </a:gridCol>
                <a:gridCol w="3067802">
                  <a:extLst>
                    <a:ext uri="{9D8B030D-6E8A-4147-A177-3AD203B41FA5}">
                      <a16:colId xmlns:a16="http://schemas.microsoft.com/office/drawing/2014/main" val="4083004223"/>
                    </a:ext>
                  </a:extLst>
                </a:gridCol>
              </a:tblGrid>
              <a:tr h="553052">
                <a:tc gridSpan="2">
                  <a:txBody>
                    <a:bodyPr/>
                    <a:lstStyle/>
                    <a:p>
                      <a:r>
                        <a:rPr lang="zh-CN" altLang="en-US" sz="2000" b="0" dirty="0"/>
                        <a:t>密钥分发（轻网关）</a:t>
                      </a:r>
                      <a:endParaRPr lang="zh-CN" altLang="en-US" sz="20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r>
                        <a:rPr lang="zh-CN" altLang="en-US" sz="1600" b="0" dirty="0"/>
                        <a:t>密钥分发（轻网关）</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995264"/>
                  </a:ext>
                </a:extLst>
              </a:tr>
              <a:tr h="1090952">
                <a:tc>
                  <a:txBody>
                    <a:bodyPr/>
                    <a:lstStyle/>
                    <a:p>
                      <a:pPr algn="ctr"/>
                      <a:r>
                        <a:rPr lang="zh-CN" altLang="en-US" sz="1600" b="0" dirty="0"/>
                        <a:t>描述</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1600" b="0" dirty="0"/>
                        <a:t>应用后端通过云应用</a:t>
                      </a:r>
                      <a:r>
                        <a:rPr lang="zh-CN" altLang="en-US" sz="1600" b="0" dirty="0">
                          <a:solidFill>
                            <a:srgbClr val="0060FF"/>
                          </a:solidFill>
                        </a:rPr>
                        <a:t>公网</a:t>
                      </a:r>
                      <a:r>
                        <a:rPr lang="zh-CN" altLang="en-US" sz="1600" b="0" dirty="0"/>
                        <a:t>接口申请云 </a:t>
                      </a:r>
                      <a:r>
                        <a:rPr lang="en" altLang="zh-CN" sz="1600" b="0" dirty="0"/>
                        <a:t>API </a:t>
                      </a:r>
                      <a:r>
                        <a:rPr lang="zh-CN" altLang="en-US" sz="1600" b="0" dirty="0"/>
                        <a:t>临时密钥调用云 </a:t>
                      </a:r>
                      <a:r>
                        <a:rPr lang="en" altLang="zh-CN" sz="1600" b="0" dirty="0"/>
                        <a:t>API</a:t>
                      </a:r>
                      <a:endParaRPr lang="en" altLang="zh-CN"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896403"/>
                  </a:ext>
                </a:extLst>
              </a:tr>
              <a:tr h="553052">
                <a:tc>
                  <a:txBody>
                    <a:bodyPr/>
                    <a:lstStyle/>
                    <a:p>
                      <a:pPr algn="ctr"/>
                      <a:r>
                        <a:rPr lang="zh-CN" altLang="en-US" sz="1600" b="0" dirty="0"/>
                        <a:t>运行成本</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A000"/>
                          </a:solidFill>
                        </a:rPr>
                        <a:t>一般</a:t>
                      </a:r>
                      <a:endParaRPr lang="zh-CN" altLang="en-US" sz="1600" b="0" i="0" dirty="0">
                        <a:solidFill>
                          <a:srgbClr val="FFA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6738924"/>
                  </a:ext>
                </a:extLst>
              </a:tr>
              <a:tr h="553052">
                <a:tc>
                  <a:txBody>
                    <a:bodyPr/>
                    <a:lstStyle/>
                    <a:p>
                      <a:pPr algn="ctr"/>
                      <a:r>
                        <a:rPr lang="zh-CN" altLang="en-US" sz="1600" b="0" dirty="0"/>
                        <a:t>安全风险</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12771" eaLnBrk="1" fontAlgn="auto" latinLnBrk="0" hangingPunct="1">
                        <a:lnSpc>
                          <a:spcPct val="100000"/>
                        </a:lnSpc>
                        <a:spcBef>
                          <a:spcPts val="0"/>
                        </a:spcBef>
                        <a:spcAft>
                          <a:spcPts val="0"/>
                        </a:spcAft>
                        <a:buClrTx/>
                        <a:buSzTx/>
                        <a:buFontTx/>
                        <a:buNone/>
                        <a:tabLst/>
                        <a:defRPr/>
                      </a:pPr>
                      <a:r>
                        <a:rPr lang="zh-CN" altLang="en-US" sz="1600" b="0" dirty="0">
                          <a:solidFill>
                            <a:srgbClr val="FF0000"/>
                          </a:solidFill>
                        </a:rPr>
                        <a:t>高</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5383493"/>
                  </a:ext>
                </a:extLst>
              </a:tr>
              <a:tr h="553052">
                <a:tc>
                  <a:txBody>
                    <a:bodyPr/>
                    <a:lstStyle/>
                    <a:p>
                      <a:pPr algn="ctr"/>
                      <a:r>
                        <a:rPr lang="zh-CN" altLang="en-US" sz="1600" b="0"/>
                        <a:t>调用复杂度</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复杂</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832652"/>
                  </a:ext>
                </a:extLst>
              </a:tr>
              <a:tr h="553052">
                <a:tc>
                  <a:txBody>
                    <a:bodyPr/>
                    <a:lstStyle/>
                    <a:p>
                      <a:pPr algn="ctr"/>
                      <a:r>
                        <a:rPr lang="zh-CN" altLang="en-US" sz="1600" b="0"/>
                        <a:t>权限专业性</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非专业</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81281"/>
                  </a:ext>
                </a:extLst>
              </a:tr>
              <a:tr h="553052">
                <a:tc>
                  <a:txBody>
                    <a:bodyPr/>
                    <a:lstStyle/>
                    <a:p>
                      <a:pPr algn="ctr"/>
                      <a:r>
                        <a:rPr lang="zh-CN" altLang="en-US" sz="1600" b="0"/>
                        <a:t>稳定性压力</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A000"/>
                          </a:solidFill>
                        </a:rPr>
                        <a:t>一般</a:t>
                      </a:r>
                      <a:endParaRPr lang="zh-CN" altLang="en-US" sz="1600" b="0" i="0" dirty="0">
                        <a:solidFill>
                          <a:srgbClr val="FFA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005124"/>
                  </a:ext>
                </a:extLst>
              </a:tr>
              <a:tr h="553052">
                <a:tc>
                  <a:txBody>
                    <a:bodyPr/>
                    <a:lstStyle/>
                    <a:p>
                      <a:pPr algn="ctr"/>
                      <a:r>
                        <a:rPr lang="zh-CN" altLang="en-US" sz="1600" b="0" dirty="0"/>
                        <a:t>实现难度</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低</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604650"/>
                  </a:ext>
                </a:extLst>
              </a:tr>
            </a:tbl>
          </a:graphicData>
        </a:graphic>
      </p:graphicFrame>
      <p:sp>
        <p:nvSpPr>
          <p:cNvPr id="3" name="椭圆 2">
            <a:extLst>
              <a:ext uri="{FF2B5EF4-FFF2-40B4-BE49-F238E27FC236}">
                <a16:creationId xmlns:a16="http://schemas.microsoft.com/office/drawing/2014/main" id="{B0EA833B-2406-FD6D-D915-3D0010AAF952}"/>
              </a:ext>
            </a:extLst>
          </p:cNvPr>
          <p:cNvSpPr/>
          <p:nvPr/>
        </p:nvSpPr>
        <p:spPr>
          <a:xfrm>
            <a:off x="6091303" y="2483771"/>
            <a:ext cx="270000" cy="270000"/>
          </a:xfrm>
          <a:prstGeom prst="ellipse">
            <a:avLst/>
          </a:prstGeom>
          <a:solidFill>
            <a:schemeClr val="bg1"/>
          </a:solidFill>
          <a:ln w="28575">
            <a:solidFill>
              <a:srgbClr val="0060FF"/>
            </a:solidFill>
            <a:miter lim="400000"/>
          </a:ln>
        </p:spPr>
        <p:txBody>
          <a:bodyPr lIns="50800" tIns="50800" rIns="50800" bIns="50800" rtlCol="0" anchor="ctr"/>
          <a:lstStyle/>
          <a:p>
            <a:r>
              <a:rPr kumimoji="1" lang="en-US" altLang="zh-CN" sz="1200" b="0" dirty="0">
                <a:solidFill>
                  <a:srgbClr val="0060FF"/>
                </a:solidFill>
                <a:latin typeface="+mn-lt"/>
                <a:ea typeface="Helvetica Neue Medium"/>
                <a:cs typeface="Helvetica Neue Medium"/>
                <a:sym typeface="Helvetica Neue Medium"/>
              </a:rPr>
              <a:t>1</a:t>
            </a:r>
            <a:endParaRPr kumimoji="1" lang="zh-CN" altLang="en-US" sz="1200" b="0" dirty="0">
              <a:solidFill>
                <a:srgbClr val="0060FF"/>
              </a:solidFill>
              <a:latin typeface="+mn-lt"/>
              <a:ea typeface="Helvetica Neue Medium"/>
              <a:cs typeface="Helvetica Neue Medium"/>
              <a:sym typeface="Helvetica Neue Medium"/>
            </a:endParaRPr>
          </a:p>
        </p:txBody>
      </p:sp>
      <p:sp>
        <p:nvSpPr>
          <p:cNvPr id="4" name="椭圆 3">
            <a:extLst>
              <a:ext uri="{FF2B5EF4-FFF2-40B4-BE49-F238E27FC236}">
                <a16:creationId xmlns:a16="http://schemas.microsoft.com/office/drawing/2014/main" id="{121F52CD-20E1-D580-F88F-DC92A9BFB71F}"/>
              </a:ext>
            </a:extLst>
          </p:cNvPr>
          <p:cNvSpPr/>
          <p:nvPr/>
        </p:nvSpPr>
        <p:spPr>
          <a:xfrm>
            <a:off x="6091303" y="3694775"/>
            <a:ext cx="270000" cy="270000"/>
          </a:xfrm>
          <a:prstGeom prst="ellipse">
            <a:avLst/>
          </a:prstGeom>
          <a:solidFill>
            <a:schemeClr val="bg1"/>
          </a:solidFill>
          <a:ln w="28575">
            <a:solidFill>
              <a:srgbClr val="0060FF"/>
            </a:solidFill>
            <a:miter lim="400000"/>
          </a:ln>
        </p:spPr>
        <p:txBody>
          <a:bodyPr lIns="50800" tIns="50800" rIns="50800" bIns="50800" rtlCol="0" anchor="ctr"/>
          <a:lstStyle/>
          <a:p>
            <a:r>
              <a:rPr kumimoji="1" lang="en-US" altLang="zh-CN" sz="1200" b="0" dirty="0">
                <a:solidFill>
                  <a:srgbClr val="0060FF"/>
                </a:solidFill>
                <a:latin typeface="+mn-lt"/>
                <a:ea typeface="Helvetica Neue Medium"/>
                <a:cs typeface="Helvetica Neue Medium"/>
                <a:sym typeface="Helvetica Neue Medium"/>
              </a:rPr>
              <a:t>2</a:t>
            </a:r>
            <a:endParaRPr kumimoji="1" lang="zh-CN" altLang="en-US" sz="1200" b="0" dirty="0">
              <a:solidFill>
                <a:srgbClr val="0060FF"/>
              </a:solidFill>
              <a:latin typeface="+mn-lt"/>
              <a:ea typeface="Helvetica Neue Medium"/>
              <a:cs typeface="Helvetica Neue Medium"/>
              <a:sym typeface="Helvetica Neue Medium"/>
            </a:endParaRPr>
          </a:p>
        </p:txBody>
      </p:sp>
      <p:sp>
        <p:nvSpPr>
          <p:cNvPr id="6" name="矩形 5">
            <a:extLst>
              <a:ext uri="{FF2B5EF4-FFF2-40B4-BE49-F238E27FC236}">
                <a16:creationId xmlns:a16="http://schemas.microsoft.com/office/drawing/2014/main" id="{C9BA9A3B-AFFE-BB25-E51F-6DA5C9738EE0}"/>
              </a:ext>
            </a:extLst>
          </p:cNvPr>
          <p:cNvSpPr/>
          <p:nvPr/>
        </p:nvSpPr>
        <p:spPr>
          <a:xfrm>
            <a:off x="6064889" y="1717397"/>
            <a:ext cx="1875600"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云应用密钥接口</a:t>
            </a:r>
          </a:p>
        </p:txBody>
      </p:sp>
      <p:sp>
        <p:nvSpPr>
          <p:cNvPr id="34" name="矩形 33">
            <a:extLst>
              <a:ext uri="{FF2B5EF4-FFF2-40B4-BE49-F238E27FC236}">
                <a16:creationId xmlns:a16="http://schemas.microsoft.com/office/drawing/2014/main" id="{D99F804D-1F72-4595-A466-D4B66B1B4D76}"/>
              </a:ext>
            </a:extLst>
          </p:cNvPr>
          <p:cNvSpPr/>
          <p:nvPr/>
        </p:nvSpPr>
        <p:spPr>
          <a:xfrm>
            <a:off x="8620094" y="1534410"/>
            <a:ext cx="2600351" cy="3592223"/>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38" name="矩形 37">
            <a:extLst>
              <a:ext uri="{FF2B5EF4-FFF2-40B4-BE49-F238E27FC236}">
                <a16:creationId xmlns:a16="http://schemas.microsoft.com/office/drawing/2014/main" id="{7C358D99-3F6C-55B3-0BF4-054698B5488F}"/>
              </a:ext>
            </a:extLst>
          </p:cNvPr>
          <p:cNvSpPr/>
          <p:nvPr/>
        </p:nvSpPr>
        <p:spPr>
          <a:xfrm>
            <a:off x="8835797" y="1731603"/>
            <a:ext cx="2156048" cy="540775"/>
          </a:xfrm>
          <a:prstGeom prst="rect">
            <a:avLst/>
          </a:prstGeom>
          <a:solidFill>
            <a:srgbClr val="EBECF1"/>
          </a:solidFill>
          <a:ln w="12700">
            <a:miter lim="400000"/>
          </a:ln>
        </p:spPr>
        <p:txBody>
          <a:bodyPr lIns="50800" tIns="50800" rIns="50800" bIns="50800" rtlCol="0" anchor="ctr"/>
          <a:lstStyle/>
          <a:p>
            <a:r>
              <a:rPr kumimoji="1" lang="zh-CN" altLang="en-US" sz="1600" b="0" dirty="0">
                <a:solidFill>
                  <a:schemeClr val="bg1">
                    <a:lumMod val="50000"/>
                  </a:schemeClr>
                </a:solidFill>
                <a:latin typeface="+mj-ea"/>
                <a:ea typeface="+mj-ea"/>
                <a:cs typeface="Helvetica Neue Medium"/>
                <a:sym typeface="Helvetica Neue Medium"/>
              </a:rPr>
              <a:t>可调用 </a:t>
            </a:r>
            <a:r>
              <a:rPr kumimoji="1" lang="en-US" altLang="zh-CN" sz="1600" b="0" dirty="0">
                <a:solidFill>
                  <a:schemeClr val="bg1">
                    <a:lumMod val="50000"/>
                  </a:schemeClr>
                </a:solidFill>
                <a:latin typeface="+mj-ea"/>
                <a:ea typeface="+mj-ea"/>
                <a:cs typeface="Helvetica Neue Medium"/>
                <a:sym typeface="Helvetica Neue Medium"/>
              </a:rPr>
              <a:t>CAPI</a:t>
            </a:r>
            <a:r>
              <a:rPr kumimoji="1" lang="zh-CN" altLang="en-US" sz="1600" b="0" dirty="0">
                <a:solidFill>
                  <a:schemeClr val="bg1">
                    <a:lumMod val="50000"/>
                  </a:schemeClr>
                </a:solidFill>
                <a:latin typeface="+mj-ea"/>
                <a:ea typeface="+mj-ea"/>
                <a:cs typeface="Helvetica Neue Medium"/>
                <a:sym typeface="Helvetica Neue Medium"/>
              </a:rPr>
              <a:t> 检查</a:t>
            </a:r>
          </a:p>
        </p:txBody>
      </p:sp>
      <p:sp>
        <p:nvSpPr>
          <p:cNvPr id="39" name="矩形 38">
            <a:extLst>
              <a:ext uri="{FF2B5EF4-FFF2-40B4-BE49-F238E27FC236}">
                <a16:creationId xmlns:a16="http://schemas.microsoft.com/office/drawing/2014/main" id="{5B466553-04F3-6F35-A8FF-8F15B0AE9034}"/>
              </a:ext>
            </a:extLst>
          </p:cNvPr>
          <p:cNvSpPr/>
          <p:nvPr/>
        </p:nvSpPr>
        <p:spPr>
          <a:xfrm>
            <a:off x="8835797" y="2618771"/>
            <a:ext cx="2156047" cy="540775"/>
          </a:xfrm>
          <a:prstGeom prst="rect">
            <a:avLst/>
          </a:prstGeom>
          <a:solidFill>
            <a:srgbClr val="EBECF1"/>
          </a:solidFill>
          <a:ln w="12700">
            <a:miter lim="400000"/>
          </a:ln>
        </p:spPr>
        <p:txBody>
          <a:bodyPr lIns="50800" tIns="50800" rIns="50800" bIns="50800" rtlCol="0" anchor="ctr"/>
          <a:lstStyle/>
          <a:p>
            <a:r>
              <a:rPr kumimoji="1" lang="zh-CN" altLang="en-US" sz="1600" b="0" dirty="0">
                <a:solidFill>
                  <a:schemeClr val="bg1">
                    <a:lumMod val="50000"/>
                  </a:schemeClr>
                </a:solidFill>
                <a:latin typeface="+mj-ea"/>
                <a:ea typeface="+mj-ea"/>
                <a:cs typeface="Helvetica Neue Medium"/>
                <a:sym typeface="Helvetica Neue Medium"/>
              </a:rPr>
              <a:t>应用凭据校验</a:t>
            </a:r>
          </a:p>
        </p:txBody>
      </p:sp>
      <p:sp>
        <p:nvSpPr>
          <p:cNvPr id="41" name="矩形 40">
            <a:extLst>
              <a:ext uri="{FF2B5EF4-FFF2-40B4-BE49-F238E27FC236}">
                <a16:creationId xmlns:a16="http://schemas.microsoft.com/office/drawing/2014/main" id="{0F51051D-B1CC-104B-EED0-4CCB8E761735}"/>
              </a:ext>
            </a:extLst>
          </p:cNvPr>
          <p:cNvSpPr/>
          <p:nvPr/>
        </p:nvSpPr>
        <p:spPr>
          <a:xfrm>
            <a:off x="8820430" y="3505939"/>
            <a:ext cx="2171409" cy="540775"/>
          </a:xfrm>
          <a:prstGeom prst="rect">
            <a:avLst/>
          </a:prstGeom>
          <a:solidFill>
            <a:srgbClr val="EBECF1"/>
          </a:solidFill>
          <a:ln w="12700">
            <a:miter lim="400000"/>
          </a:ln>
        </p:spPr>
        <p:txBody>
          <a:bodyPr lIns="50800" tIns="50800" rIns="50800" bIns="50800" rtlCol="0" anchor="ctr"/>
          <a:lstStyle/>
          <a:p>
            <a:r>
              <a:rPr kumimoji="1" lang="zh-CN" altLang="en-US" sz="1600" b="0" dirty="0">
                <a:solidFill>
                  <a:schemeClr val="bg1">
                    <a:lumMod val="50000"/>
                  </a:schemeClr>
                </a:solidFill>
                <a:latin typeface="+mj-ea"/>
                <a:ea typeface="+mj-ea"/>
                <a:cs typeface="Helvetica Neue Medium"/>
                <a:sym typeface="Helvetica Neue Medium"/>
              </a:rPr>
              <a:t>查找应用创建者 </a:t>
            </a:r>
            <a:r>
              <a:rPr kumimoji="1" lang="en-US" altLang="zh-CN" sz="1600" b="0" dirty="0">
                <a:solidFill>
                  <a:schemeClr val="bg1">
                    <a:lumMod val="50000"/>
                  </a:schemeClr>
                </a:solidFill>
                <a:latin typeface="+mj-ea"/>
                <a:ea typeface="+mj-ea"/>
                <a:cs typeface="Helvetica Neue Medium"/>
                <a:sym typeface="Helvetica Neue Medium"/>
              </a:rPr>
              <a:t>uin</a:t>
            </a:r>
            <a:endParaRPr kumimoji="1" lang="zh-CN" altLang="en-US" sz="1600" b="0" dirty="0">
              <a:solidFill>
                <a:schemeClr val="bg1">
                  <a:lumMod val="50000"/>
                </a:schemeClr>
              </a:solidFill>
              <a:latin typeface="+mj-ea"/>
              <a:ea typeface="+mj-ea"/>
              <a:cs typeface="Helvetica Neue Medium"/>
              <a:sym typeface="Helvetica Neue Medium"/>
            </a:endParaRPr>
          </a:p>
        </p:txBody>
      </p:sp>
      <p:cxnSp>
        <p:nvCxnSpPr>
          <p:cNvPr id="42" name="直线箭头连接符 41">
            <a:extLst>
              <a:ext uri="{FF2B5EF4-FFF2-40B4-BE49-F238E27FC236}">
                <a16:creationId xmlns:a16="http://schemas.microsoft.com/office/drawing/2014/main" id="{D747A975-7E28-3C46-6DC7-03D01AF181F8}"/>
              </a:ext>
            </a:extLst>
          </p:cNvPr>
          <p:cNvCxnSpPr>
            <a:cxnSpLocks/>
          </p:cNvCxnSpPr>
          <p:nvPr/>
        </p:nvCxnSpPr>
        <p:spPr>
          <a:xfrm>
            <a:off x="9884350" y="2279479"/>
            <a:ext cx="0" cy="346391"/>
          </a:xfrm>
          <a:prstGeom prst="straightConnector1">
            <a:avLst/>
          </a:prstGeom>
          <a:noFill/>
          <a:ln w="3810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64188A06-B89D-71F7-BC65-13E9248B9326}"/>
              </a:ext>
            </a:extLst>
          </p:cNvPr>
          <p:cNvCxnSpPr>
            <a:cxnSpLocks/>
          </p:cNvCxnSpPr>
          <p:nvPr/>
        </p:nvCxnSpPr>
        <p:spPr>
          <a:xfrm>
            <a:off x="9884350" y="3166645"/>
            <a:ext cx="0" cy="346391"/>
          </a:xfrm>
          <a:prstGeom prst="straightConnector1">
            <a:avLst/>
          </a:prstGeom>
          <a:noFill/>
          <a:ln w="3810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直线连接符 43">
            <a:extLst>
              <a:ext uri="{FF2B5EF4-FFF2-40B4-BE49-F238E27FC236}">
                <a16:creationId xmlns:a16="http://schemas.microsoft.com/office/drawing/2014/main" id="{4F6CCE63-9021-561C-0B45-5AB9554A4AC2}"/>
              </a:ext>
            </a:extLst>
          </p:cNvPr>
          <p:cNvCxnSpPr/>
          <p:nvPr/>
        </p:nvCxnSpPr>
        <p:spPr>
          <a:xfrm>
            <a:off x="8030429" y="1994317"/>
            <a:ext cx="457200" cy="0"/>
          </a:xfrm>
          <a:prstGeom prst="line">
            <a:avLst/>
          </a:prstGeom>
          <a:noFill/>
          <a:ln w="25400" cap="flat">
            <a:solidFill>
              <a:schemeClr val="bg1">
                <a:lumMod val="75000"/>
              </a:schemeClr>
            </a:solidFill>
            <a:prstDash val="dash"/>
            <a:miter lim="400000"/>
          </a:ln>
          <a:effectLst/>
          <a:sp3d/>
        </p:spPr>
        <p:style>
          <a:lnRef idx="0">
            <a:scrgbClr r="0" g="0" b="0"/>
          </a:lnRef>
          <a:fillRef idx="0">
            <a:scrgbClr r="0" g="0" b="0"/>
          </a:fillRef>
          <a:effectRef idx="0">
            <a:scrgbClr r="0" g="0" b="0"/>
          </a:effectRef>
          <a:fontRef idx="none"/>
        </p:style>
      </p:cxnSp>
      <p:sp>
        <p:nvSpPr>
          <p:cNvPr id="45" name="矩形 44">
            <a:extLst>
              <a:ext uri="{FF2B5EF4-FFF2-40B4-BE49-F238E27FC236}">
                <a16:creationId xmlns:a16="http://schemas.microsoft.com/office/drawing/2014/main" id="{44922AAA-612B-356E-4312-829CB614D59B}"/>
              </a:ext>
            </a:extLst>
          </p:cNvPr>
          <p:cNvSpPr/>
          <p:nvPr/>
        </p:nvSpPr>
        <p:spPr>
          <a:xfrm>
            <a:off x="8798645" y="4393107"/>
            <a:ext cx="2171409" cy="540775"/>
          </a:xfrm>
          <a:prstGeom prst="rect">
            <a:avLst/>
          </a:prstGeom>
          <a:solidFill>
            <a:srgbClr val="EBECF1"/>
          </a:solidFill>
          <a:ln w="12700">
            <a:miter lim="400000"/>
          </a:ln>
        </p:spPr>
        <p:txBody>
          <a:bodyPr lIns="50800" tIns="50800" rIns="50800" bIns="50800" rtlCol="0" anchor="ctr"/>
          <a:lstStyle/>
          <a:p>
            <a:r>
              <a:rPr kumimoji="1" lang="en-US" altLang="zh-CN" sz="1600" b="0" dirty="0">
                <a:solidFill>
                  <a:schemeClr val="bg1">
                    <a:lumMod val="50000"/>
                  </a:schemeClr>
                </a:solidFill>
                <a:latin typeface="+mj-ea"/>
                <a:ea typeface="+mj-ea"/>
                <a:cs typeface="Helvetica Neue Medium"/>
                <a:sym typeface="Helvetica Neue Medium"/>
              </a:rPr>
              <a:t>uin</a:t>
            </a:r>
            <a:r>
              <a:rPr kumimoji="1" lang="zh-CN" altLang="en-US" sz="1600" b="0" dirty="0">
                <a:solidFill>
                  <a:schemeClr val="bg1">
                    <a:lumMod val="50000"/>
                  </a:schemeClr>
                </a:solidFill>
                <a:latin typeface="+mj-ea"/>
                <a:ea typeface="+mj-ea"/>
                <a:cs typeface="Helvetica Neue Medium"/>
                <a:sym typeface="Helvetica Neue Medium"/>
              </a:rPr>
              <a:t> 换取临时密钥</a:t>
            </a:r>
          </a:p>
        </p:txBody>
      </p:sp>
      <p:cxnSp>
        <p:nvCxnSpPr>
          <p:cNvPr id="46" name="直线箭头连接符 45">
            <a:extLst>
              <a:ext uri="{FF2B5EF4-FFF2-40B4-BE49-F238E27FC236}">
                <a16:creationId xmlns:a16="http://schemas.microsoft.com/office/drawing/2014/main" id="{1DF870F5-7892-FED4-5BC2-75ADB6AB6006}"/>
              </a:ext>
            </a:extLst>
          </p:cNvPr>
          <p:cNvCxnSpPr>
            <a:cxnSpLocks/>
          </p:cNvCxnSpPr>
          <p:nvPr/>
        </p:nvCxnSpPr>
        <p:spPr>
          <a:xfrm>
            <a:off x="9884350" y="4046716"/>
            <a:ext cx="0" cy="346391"/>
          </a:xfrm>
          <a:prstGeom prst="straightConnector1">
            <a:avLst/>
          </a:prstGeom>
          <a:noFill/>
          <a:ln w="38100" cap="flat">
            <a:solidFill>
              <a:schemeClr val="tx1">
                <a:lumMod val="50000"/>
                <a:lumOff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矩形 6">
            <a:extLst>
              <a:ext uri="{FF2B5EF4-FFF2-40B4-BE49-F238E27FC236}">
                <a16:creationId xmlns:a16="http://schemas.microsoft.com/office/drawing/2014/main" id="{BFFA6C23-D89B-592A-ECF4-B967F875C4DC}"/>
              </a:ext>
            </a:extLst>
          </p:cNvPr>
          <p:cNvSpPr/>
          <p:nvPr/>
        </p:nvSpPr>
        <p:spPr>
          <a:xfrm>
            <a:off x="6064889" y="2938989"/>
            <a:ext cx="1875600" cy="540775"/>
          </a:xfrm>
          <a:prstGeom prst="rect">
            <a:avLst/>
          </a:prstGeom>
          <a:solidFill>
            <a:srgbClr val="0060FF"/>
          </a:solidFill>
          <a:ln w="25400">
            <a:noFill/>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应用后台</a:t>
            </a:r>
          </a:p>
        </p:txBody>
      </p:sp>
      <p:sp>
        <p:nvSpPr>
          <p:cNvPr id="9" name="文本框 8">
            <a:extLst>
              <a:ext uri="{FF2B5EF4-FFF2-40B4-BE49-F238E27FC236}">
                <a16:creationId xmlns:a16="http://schemas.microsoft.com/office/drawing/2014/main" id="{BA7001B2-9B73-A72C-BC3C-53234F9EBF39}"/>
              </a:ext>
            </a:extLst>
          </p:cNvPr>
          <p:cNvSpPr txBox="1"/>
          <p:nvPr/>
        </p:nvSpPr>
        <p:spPr>
          <a:xfrm>
            <a:off x="10670267" y="4435497"/>
            <a:ext cx="1290855"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50000"/>
              </a:lnSpc>
              <a:spcBef>
                <a:spcPts val="0"/>
              </a:spcBef>
              <a:spcAft>
                <a:spcPts val="0"/>
              </a:spcAft>
              <a:buClrTx/>
              <a:buSzTx/>
              <a:buFontTx/>
              <a:buNone/>
              <a:tabLst/>
            </a:pPr>
            <a:r>
              <a:rPr lang="zh-CN" altLang="en-US" sz="1600" dirty="0">
                <a:solidFill>
                  <a:srgbClr val="C00000"/>
                </a:solidFill>
                <a:latin typeface="+mn-ea"/>
                <a:ea typeface="+mn-ea"/>
                <a:cs typeface="+mn-cs"/>
              </a:rPr>
              <a:t>* 安全风险</a:t>
            </a:r>
            <a:endParaRPr lang="en-US" altLang="zh-CN" sz="1600" dirty="0">
              <a:solidFill>
                <a:srgbClr val="C00000"/>
              </a:solidFill>
              <a:latin typeface="+mn-ea"/>
              <a:ea typeface="+mn-ea"/>
              <a:cs typeface="+mn-cs"/>
            </a:endParaRPr>
          </a:p>
        </p:txBody>
      </p:sp>
    </p:spTree>
    <p:extLst>
      <p:ext uri="{BB962C8B-B14F-4D97-AF65-F5344CB8AC3E}">
        <p14:creationId xmlns:p14="http://schemas.microsoft.com/office/powerpoint/2010/main" val="267130165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47</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0</a:t>
            </a:r>
            <a:endParaRPr kumimoji="1" lang="zh-CN" altLang="en-US" sz="1400" b="0" dirty="0">
              <a:solidFill>
                <a:srgbClr val="FFFFFF"/>
              </a:solidFill>
              <a:latin typeface="+mj-lt"/>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1828733-20E1-35DC-E32D-2BB3205895BE}"/>
              </a:ext>
            </a:extLst>
          </p:cNvPr>
          <p:cNvSpPr/>
          <p:nvPr/>
        </p:nvSpPr>
        <p:spPr>
          <a:xfrm>
            <a:off x="6054073" y="4484584"/>
            <a:ext cx="2047188"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云 </a:t>
            </a:r>
            <a:r>
              <a:rPr kumimoji="1" lang="en-US" altLang="zh-CN" sz="1800" b="0" dirty="0">
                <a:solidFill>
                  <a:srgbClr val="0060FF"/>
                </a:solidFill>
                <a:latin typeface="+mj-ea"/>
                <a:ea typeface="+mj-ea"/>
                <a:cs typeface="Helvetica Neue Medium"/>
                <a:sym typeface="Helvetica Neue Medium"/>
              </a:rPr>
              <a:t>API</a:t>
            </a:r>
            <a:endParaRPr kumimoji="1" lang="zh-CN" altLang="en-US" sz="1800" b="0" dirty="0">
              <a:solidFill>
                <a:srgbClr val="0060FF"/>
              </a:solidFill>
              <a:latin typeface="+mj-ea"/>
              <a:ea typeface="+mj-ea"/>
              <a:cs typeface="Helvetica Neue Medium"/>
              <a:sym typeface="Helvetica Neue Medium"/>
            </a:endParaRPr>
          </a:p>
        </p:txBody>
      </p:sp>
      <p:cxnSp>
        <p:nvCxnSpPr>
          <p:cNvPr id="18" name="直线箭头连接符 17">
            <a:extLst>
              <a:ext uri="{FF2B5EF4-FFF2-40B4-BE49-F238E27FC236}">
                <a16:creationId xmlns:a16="http://schemas.microsoft.com/office/drawing/2014/main" id="{44DB824B-786C-7482-C7BC-176A089E5324}"/>
              </a:ext>
            </a:extLst>
          </p:cNvPr>
          <p:cNvCxnSpPr>
            <a:cxnSpLocks/>
          </p:cNvCxnSpPr>
          <p:nvPr/>
        </p:nvCxnSpPr>
        <p:spPr>
          <a:xfrm>
            <a:off x="7083162" y="3791002"/>
            <a:ext cx="0" cy="678561"/>
          </a:xfrm>
          <a:prstGeom prst="straightConnector1">
            <a:avLst/>
          </a:prstGeom>
          <a:noFill/>
          <a:ln w="38100" cap="flat">
            <a:solidFill>
              <a:srgbClr val="0060FF"/>
            </a:solidFill>
            <a:prstDash val="solid"/>
            <a:miter lim="400000"/>
            <a:headEnd type="none"/>
            <a:tailEnd type="triangle"/>
          </a:ln>
          <a:effectLst/>
          <a:sp3d/>
        </p:spPr>
        <p:style>
          <a:lnRef idx="0">
            <a:scrgbClr r="0" g="0" b="0"/>
          </a:lnRef>
          <a:fillRef idx="0">
            <a:scrgbClr r="0" g="0" b="0"/>
          </a:fillRef>
          <a:effectRef idx="0">
            <a:scrgbClr r="0" g="0" b="0"/>
          </a:effectRef>
          <a:fontRef idx="none"/>
        </p:style>
      </p:cxnSp>
      <p:graphicFrame>
        <p:nvGraphicFramePr>
          <p:cNvPr id="26" name="表格 25">
            <a:extLst>
              <a:ext uri="{FF2B5EF4-FFF2-40B4-BE49-F238E27FC236}">
                <a16:creationId xmlns:a16="http://schemas.microsoft.com/office/drawing/2014/main" id="{B620EC12-8E2B-C3B6-836A-88651F87EC41}"/>
              </a:ext>
            </a:extLst>
          </p:cNvPr>
          <p:cNvGraphicFramePr>
            <a:graphicFrameLocks noGrp="1"/>
          </p:cNvGraphicFramePr>
          <p:nvPr>
            <p:extLst>
              <p:ext uri="{D42A27DB-BD31-4B8C-83A1-F6EECF244321}">
                <p14:modId xmlns:p14="http://schemas.microsoft.com/office/powerpoint/2010/main" val="786214315"/>
              </p:ext>
            </p:extLst>
          </p:nvPr>
        </p:nvGraphicFramePr>
        <p:xfrm>
          <a:off x="696881" y="1256987"/>
          <a:ext cx="4730944" cy="5025794"/>
        </p:xfrm>
        <a:graphic>
          <a:graphicData uri="http://schemas.openxmlformats.org/drawingml/2006/table">
            <a:tbl>
              <a:tblPr firstRow="1" bandRow="1">
                <a:tableStyleId>{B301B821-A1FF-4177-AEE7-76D212191A09}</a:tableStyleId>
              </a:tblPr>
              <a:tblGrid>
                <a:gridCol w="1436719">
                  <a:extLst>
                    <a:ext uri="{9D8B030D-6E8A-4147-A177-3AD203B41FA5}">
                      <a16:colId xmlns:a16="http://schemas.microsoft.com/office/drawing/2014/main" val="3971069931"/>
                    </a:ext>
                  </a:extLst>
                </a:gridCol>
                <a:gridCol w="3294225">
                  <a:extLst>
                    <a:ext uri="{9D8B030D-6E8A-4147-A177-3AD203B41FA5}">
                      <a16:colId xmlns:a16="http://schemas.microsoft.com/office/drawing/2014/main" val="4083004223"/>
                    </a:ext>
                  </a:extLst>
                </a:gridCol>
              </a:tblGrid>
              <a:tr h="553052">
                <a:tc gridSpan="2">
                  <a:txBody>
                    <a:bodyPr/>
                    <a:lstStyle/>
                    <a:p>
                      <a:r>
                        <a:rPr lang="zh-CN" altLang="en-US" sz="2000" b="0" dirty="0"/>
                        <a:t>服务角色（无网关）</a:t>
                      </a:r>
                      <a:endParaRPr lang="zh-CN" altLang="en-US" sz="20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r>
                        <a:rPr lang="zh-CN" altLang="en-US" sz="1600" b="0" dirty="0"/>
                        <a:t>密钥分发（轻网关）</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995264"/>
                  </a:ext>
                </a:extLst>
              </a:tr>
              <a:tr h="1090952">
                <a:tc>
                  <a:txBody>
                    <a:bodyPr/>
                    <a:lstStyle/>
                    <a:p>
                      <a:pPr algn="ctr"/>
                      <a:r>
                        <a:rPr lang="zh-CN" altLang="en-US" sz="1600" b="0" dirty="0"/>
                        <a:t>描述</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1600" b="0" dirty="0"/>
                        <a:t>应用启动时预埋应用</a:t>
                      </a:r>
                      <a:r>
                        <a:rPr lang="zh-CN" altLang="en-US" sz="1600" b="0" dirty="0">
                          <a:solidFill>
                            <a:srgbClr val="0060FF"/>
                          </a:solidFill>
                        </a:rPr>
                        <a:t>服务角色</a:t>
                      </a:r>
                      <a:r>
                        <a:rPr lang="zh-CN" altLang="en-US" sz="1600" b="0" dirty="0"/>
                        <a:t>信息到进程环境变量中，应用扮演角色获取临时密钥调用云 </a:t>
                      </a:r>
                      <a:r>
                        <a:rPr lang="en" altLang="zh-CN" sz="1600" b="0" dirty="0"/>
                        <a:t>API</a:t>
                      </a:r>
                      <a:endParaRPr lang="en" altLang="zh-CN"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896403"/>
                  </a:ext>
                </a:extLst>
              </a:tr>
              <a:tr h="553052">
                <a:tc>
                  <a:txBody>
                    <a:bodyPr/>
                    <a:lstStyle/>
                    <a:p>
                      <a:pPr algn="ctr"/>
                      <a:r>
                        <a:rPr lang="zh-CN" altLang="en-US" sz="1600" b="0" dirty="0"/>
                        <a:t>运行成本</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低</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6738924"/>
                  </a:ext>
                </a:extLst>
              </a:tr>
              <a:tr h="553052">
                <a:tc>
                  <a:txBody>
                    <a:bodyPr/>
                    <a:lstStyle/>
                    <a:p>
                      <a:pPr algn="ctr"/>
                      <a:r>
                        <a:rPr lang="zh-CN" altLang="en-US" sz="1600" b="0" dirty="0"/>
                        <a:t>安全风险</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12771" eaLnBrk="1" fontAlgn="auto" latinLnBrk="0" hangingPunct="1">
                        <a:lnSpc>
                          <a:spcPct val="100000"/>
                        </a:lnSpc>
                        <a:spcBef>
                          <a:spcPts val="0"/>
                        </a:spcBef>
                        <a:spcAft>
                          <a:spcPts val="0"/>
                        </a:spcAft>
                        <a:buClrTx/>
                        <a:buSzTx/>
                        <a:buFontTx/>
                        <a:buNone/>
                        <a:tabLst/>
                        <a:defRPr/>
                      </a:pPr>
                      <a:r>
                        <a:rPr lang="zh-CN" altLang="en-US" sz="1600" b="0" dirty="0">
                          <a:solidFill>
                            <a:srgbClr val="008F00"/>
                          </a:solidFill>
                        </a:rPr>
                        <a:t>低</a:t>
                      </a:r>
                      <a:endParaRPr lang="zh-CN" altLang="en-US" sz="1600" b="0" i="0" dirty="0">
                        <a:solidFill>
                          <a:srgbClr val="008F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5383493"/>
                  </a:ext>
                </a:extLst>
              </a:tr>
              <a:tr h="553052">
                <a:tc>
                  <a:txBody>
                    <a:bodyPr/>
                    <a:lstStyle/>
                    <a:p>
                      <a:pPr algn="ctr"/>
                      <a:r>
                        <a:rPr lang="zh-CN" altLang="en-US" sz="1600" b="0"/>
                        <a:t>调用复杂度</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复杂</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8832652"/>
                  </a:ext>
                </a:extLst>
              </a:tr>
              <a:tr h="553052">
                <a:tc>
                  <a:txBody>
                    <a:bodyPr/>
                    <a:lstStyle/>
                    <a:p>
                      <a:pPr algn="ctr"/>
                      <a:r>
                        <a:rPr lang="zh-CN" altLang="en-US" sz="1600" b="0"/>
                        <a:t>权限专业性</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专业</a:t>
                      </a:r>
                      <a:r>
                        <a:rPr lang="zh-CN" altLang="en-US" sz="1600" b="0" dirty="0"/>
                        <a:t> </a:t>
                      </a:r>
                      <a:r>
                        <a:rPr lang="en-US" altLang="zh-CN" sz="1600" b="0" dirty="0">
                          <a:solidFill>
                            <a:schemeClr val="tx1">
                              <a:lumMod val="50000"/>
                              <a:lumOff val="50000"/>
                            </a:schemeClr>
                          </a:solidFill>
                        </a:rPr>
                        <a:t>(</a:t>
                      </a:r>
                      <a:r>
                        <a:rPr lang="zh-CN" altLang="en-US" sz="1600" b="0" dirty="0">
                          <a:solidFill>
                            <a:schemeClr val="tx1">
                              <a:lumMod val="50000"/>
                              <a:lumOff val="50000"/>
                            </a:schemeClr>
                          </a:solidFill>
                        </a:rPr>
                        <a:t>全交由 </a:t>
                      </a:r>
                      <a:r>
                        <a:rPr lang="en-US" altLang="zh-CN" sz="1600" b="0" dirty="0">
                          <a:solidFill>
                            <a:schemeClr val="tx1">
                              <a:lumMod val="50000"/>
                              <a:lumOff val="50000"/>
                            </a:schemeClr>
                          </a:solidFill>
                        </a:rPr>
                        <a:t>CAM)</a:t>
                      </a:r>
                      <a:endParaRPr lang="zh-CN" altLang="en-US" sz="1600" b="0" i="0" dirty="0">
                        <a:solidFill>
                          <a:schemeClr val="tx1">
                            <a:lumMod val="50000"/>
                            <a:lumOff val="50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81281"/>
                  </a:ext>
                </a:extLst>
              </a:tr>
              <a:tr h="553052">
                <a:tc>
                  <a:txBody>
                    <a:bodyPr/>
                    <a:lstStyle/>
                    <a:p>
                      <a:pPr algn="ctr"/>
                      <a:r>
                        <a:rPr lang="zh-CN" altLang="en-US" sz="1600" b="0"/>
                        <a:t>稳定性压力</a:t>
                      </a:r>
                      <a:endParaRPr lang="zh-CN" altLang="en-US" sz="1600" b="0" i="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008F00"/>
                          </a:solidFill>
                        </a:rPr>
                        <a:t>低</a:t>
                      </a:r>
                      <a:r>
                        <a:rPr lang="zh-CN" altLang="en-US" sz="1600" b="0" dirty="0">
                          <a:solidFill>
                            <a:schemeClr val="tx1">
                              <a:lumMod val="50000"/>
                              <a:lumOff val="50000"/>
                            </a:schemeClr>
                          </a:solidFill>
                        </a:rPr>
                        <a:t>（压力在云 </a:t>
                      </a:r>
                      <a:r>
                        <a:rPr lang="en-US" altLang="zh-CN" sz="1600" b="0" dirty="0">
                          <a:solidFill>
                            <a:schemeClr val="tx1">
                              <a:lumMod val="50000"/>
                              <a:lumOff val="50000"/>
                            </a:schemeClr>
                          </a:solidFill>
                        </a:rPr>
                        <a:t>API</a:t>
                      </a:r>
                      <a:r>
                        <a:rPr lang="zh-CN" altLang="en-US" sz="1600" b="0" dirty="0">
                          <a:solidFill>
                            <a:schemeClr val="tx1">
                              <a:lumMod val="50000"/>
                              <a:lumOff val="50000"/>
                            </a:schemeClr>
                          </a:solidFill>
                        </a:rPr>
                        <a:t>）</a:t>
                      </a:r>
                      <a:endParaRPr lang="zh-CN" altLang="en-US" sz="1600" b="0" i="0" dirty="0">
                        <a:solidFill>
                          <a:schemeClr val="tx1">
                            <a:lumMod val="50000"/>
                            <a:lumOff val="50000"/>
                          </a:schemeClr>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005124"/>
                  </a:ext>
                </a:extLst>
              </a:tr>
              <a:tr h="553052">
                <a:tc>
                  <a:txBody>
                    <a:bodyPr/>
                    <a:lstStyle/>
                    <a:p>
                      <a:pPr algn="ctr"/>
                      <a:r>
                        <a:rPr lang="zh-CN" altLang="en-US" sz="1600" b="0" dirty="0"/>
                        <a:t>实现难度</a:t>
                      </a:r>
                      <a:endParaRPr lang="zh-CN" altLang="en-US" sz="1600" b="0" i="0" dirty="0">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0" dirty="0">
                          <a:solidFill>
                            <a:srgbClr val="FF0000"/>
                          </a:solidFill>
                        </a:rPr>
                        <a:t>高</a:t>
                      </a:r>
                      <a:endParaRPr lang="zh-CN" altLang="en-US" sz="1600" b="0" i="0" dirty="0">
                        <a:solidFill>
                          <a:srgbClr val="FF0000"/>
                        </a:solidFill>
                        <a:latin typeface="PingFang SC Light" panose="020B0300000000000000" pitchFamily="34" charset="-122"/>
                        <a:ea typeface="PingFang SC Light" panose="020B03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604650"/>
                  </a:ext>
                </a:extLst>
              </a:tr>
            </a:tbl>
          </a:graphicData>
        </a:graphic>
      </p:graphicFrame>
      <p:sp>
        <p:nvSpPr>
          <p:cNvPr id="27" name="矩形 26">
            <a:extLst>
              <a:ext uri="{FF2B5EF4-FFF2-40B4-BE49-F238E27FC236}">
                <a16:creationId xmlns:a16="http://schemas.microsoft.com/office/drawing/2014/main" id="{E77B464E-1637-33B4-021D-8CFA5789D681}"/>
              </a:ext>
            </a:extLst>
          </p:cNvPr>
          <p:cNvSpPr/>
          <p:nvPr/>
        </p:nvSpPr>
        <p:spPr>
          <a:xfrm>
            <a:off x="8752159" y="1144693"/>
            <a:ext cx="2933905" cy="2195816"/>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3" name="矩形 2">
            <a:extLst>
              <a:ext uri="{FF2B5EF4-FFF2-40B4-BE49-F238E27FC236}">
                <a16:creationId xmlns:a16="http://schemas.microsoft.com/office/drawing/2014/main" id="{C173F712-DD43-F303-D6EA-B67494786E44}"/>
              </a:ext>
            </a:extLst>
          </p:cNvPr>
          <p:cNvSpPr/>
          <p:nvPr/>
        </p:nvSpPr>
        <p:spPr>
          <a:xfrm>
            <a:off x="6054075" y="1561785"/>
            <a:ext cx="2047188" cy="1003442"/>
          </a:xfrm>
          <a:prstGeom prst="rect">
            <a:avLst/>
          </a:prstGeom>
          <a:solidFill>
            <a:srgbClr val="DFE7FB"/>
          </a:solidFill>
          <a:ln w="12700">
            <a:miter lim="400000"/>
          </a:ln>
        </p:spPr>
        <p:txBody>
          <a:bodyPr lIns="50800" tIns="50800" rIns="50800" bIns="50800" rtlCol="0" anchor="ctr"/>
          <a:lstStyle/>
          <a:p>
            <a:r>
              <a:rPr kumimoji="1" lang="en-US" altLang="zh-CN" sz="1800" b="0" dirty="0">
                <a:solidFill>
                  <a:srgbClr val="0060FF"/>
                </a:solidFill>
                <a:latin typeface="+mj-ea"/>
                <a:ea typeface="+mj-ea"/>
                <a:cs typeface="Helvetica Neue Medium"/>
                <a:sym typeface="Helvetica Neue Medium"/>
              </a:rPr>
              <a:t>metadata</a:t>
            </a:r>
            <a:r>
              <a:rPr kumimoji="1" lang="zh-CN" altLang="en-US" sz="1800" b="0" dirty="0">
                <a:solidFill>
                  <a:srgbClr val="0060FF"/>
                </a:solidFill>
                <a:latin typeface="+mj-ea"/>
                <a:ea typeface="+mj-ea"/>
                <a:cs typeface="Helvetica Neue Medium"/>
                <a:sym typeface="Helvetica Neue Medium"/>
              </a:rPr>
              <a:t> 服务</a:t>
            </a:r>
            <a:endParaRPr kumimoji="1" lang="en-US" altLang="zh-CN" sz="1800" b="0" dirty="0">
              <a:solidFill>
                <a:srgbClr val="0060FF"/>
              </a:solidFill>
              <a:latin typeface="+mj-ea"/>
              <a:ea typeface="+mj-ea"/>
              <a:cs typeface="Helvetica Neue Medium"/>
              <a:sym typeface="Helvetica Neue Medium"/>
            </a:endParaRPr>
          </a:p>
          <a:p>
            <a:r>
              <a:rPr kumimoji="1" lang="zh-CN" altLang="en-US" sz="1800" b="0" dirty="0">
                <a:solidFill>
                  <a:srgbClr val="0060FF"/>
                </a:solidFill>
                <a:latin typeface="+mj-ea"/>
                <a:ea typeface="+mj-ea"/>
                <a:cs typeface="Helvetica Neue Medium"/>
                <a:sym typeface="Helvetica Neue Medium"/>
              </a:rPr>
              <a:t>获取角色临时密钥</a:t>
            </a:r>
          </a:p>
        </p:txBody>
      </p:sp>
      <p:cxnSp>
        <p:nvCxnSpPr>
          <p:cNvPr id="4" name="直线箭头连接符 3">
            <a:extLst>
              <a:ext uri="{FF2B5EF4-FFF2-40B4-BE49-F238E27FC236}">
                <a16:creationId xmlns:a16="http://schemas.microsoft.com/office/drawing/2014/main" id="{F72B95EE-4488-47B8-5628-F7784E31CC13}"/>
              </a:ext>
            </a:extLst>
          </p:cNvPr>
          <p:cNvCxnSpPr>
            <a:cxnSpLocks/>
          </p:cNvCxnSpPr>
          <p:nvPr/>
        </p:nvCxnSpPr>
        <p:spPr>
          <a:xfrm>
            <a:off x="7069603" y="2552349"/>
            <a:ext cx="0" cy="678561"/>
          </a:xfrm>
          <a:prstGeom prst="straightConnector1">
            <a:avLst/>
          </a:prstGeom>
          <a:noFill/>
          <a:ln w="38100" cap="flat">
            <a:solidFill>
              <a:srgbClr val="0060FF"/>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
        <p:nvSpPr>
          <p:cNvPr id="6" name="矩形 5">
            <a:extLst>
              <a:ext uri="{FF2B5EF4-FFF2-40B4-BE49-F238E27FC236}">
                <a16:creationId xmlns:a16="http://schemas.microsoft.com/office/drawing/2014/main" id="{40FF725D-26C7-8529-8D7F-210BAC26179A}"/>
              </a:ext>
            </a:extLst>
          </p:cNvPr>
          <p:cNvSpPr/>
          <p:nvPr/>
        </p:nvSpPr>
        <p:spPr>
          <a:xfrm>
            <a:off x="8943728" y="1324676"/>
            <a:ext cx="2552978"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创建 </a:t>
            </a:r>
            <a:r>
              <a:rPr kumimoji="1" lang="en-US" altLang="zh-CN" sz="1800" b="0" dirty="0">
                <a:solidFill>
                  <a:srgbClr val="0060FF"/>
                </a:solidFill>
                <a:latin typeface="+mj-ea"/>
                <a:ea typeface="+mj-ea"/>
                <a:cs typeface="Helvetica Neue Medium"/>
                <a:sym typeface="Helvetica Neue Medium"/>
              </a:rPr>
              <a:t>CAM</a:t>
            </a:r>
            <a:r>
              <a:rPr kumimoji="1" lang="zh-CN" altLang="en-US" sz="1800" b="0" dirty="0">
                <a:solidFill>
                  <a:srgbClr val="0060FF"/>
                </a:solidFill>
                <a:latin typeface="+mj-ea"/>
                <a:ea typeface="+mj-ea"/>
                <a:cs typeface="Helvetica Neue Medium"/>
                <a:sym typeface="Helvetica Neue Medium"/>
              </a:rPr>
              <a:t> 策略</a:t>
            </a:r>
          </a:p>
        </p:txBody>
      </p:sp>
      <p:sp>
        <p:nvSpPr>
          <p:cNvPr id="7" name="矩形 6">
            <a:extLst>
              <a:ext uri="{FF2B5EF4-FFF2-40B4-BE49-F238E27FC236}">
                <a16:creationId xmlns:a16="http://schemas.microsoft.com/office/drawing/2014/main" id="{0E204B2C-D4F8-5945-CCF2-7D5BDA41C703}"/>
              </a:ext>
            </a:extLst>
          </p:cNvPr>
          <p:cNvSpPr/>
          <p:nvPr/>
        </p:nvSpPr>
        <p:spPr>
          <a:xfrm>
            <a:off x="8943727" y="1981152"/>
            <a:ext cx="2552977"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创建 </a:t>
            </a:r>
            <a:r>
              <a:rPr kumimoji="1" lang="en-US" altLang="zh-CN" sz="1800" b="0" dirty="0">
                <a:solidFill>
                  <a:srgbClr val="0060FF"/>
                </a:solidFill>
                <a:latin typeface="+mj-ea"/>
                <a:ea typeface="+mj-ea"/>
                <a:cs typeface="Helvetica Neue Medium"/>
                <a:sym typeface="Helvetica Neue Medium"/>
              </a:rPr>
              <a:t>CAM</a:t>
            </a:r>
            <a:r>
              <a:rPr kumimoji="1" lang="zh-CN" altLang="en-US" sz="1800" b="0" dirty="0">
                <a:solidFill>
                  <a:srgbClr val="0060FF"/>
                </a:solidFill>
                <a:latin typeface="+mj-ea"/>
                <a:ea typeface="+mj-ea"/>
                <a:cs typeface="Helvetica Neue Medium"/>
                <a:sym typeface="Helvetica Neue Medium"/>
              </a:rPr>
              <a:t> 角色</a:t>
            </a:r>
          </a:p>
        </p:txBody>
      </p:sp>
      <p:sp>
        <p:nvSpPr>
          <p:cNvPr id="8" name="矩形 7">
            <a:extLst>
              <a:ext uri="{FF2B5EF4-FFF2-40B4-BE49-F238E27FC236}">
                <a16:creationId xmlns:a16="http://schemas.microsoft.com/office/drawing/2014/main" id="{80BB4A52-3D16-8372-9CFB-44CC0132838D}"/>
              </a:ext>
            </a:extLst>
          </p:cNvPr>
          <p:cNvSpPr/>
          <p:nvPr/>
        </p:nvSpPr>
        <p:spPr>
          <a:xfrm>
            <a:off x="8752151" y="3961386"/>
            <a:ext cx="2933913" cy="2179543"/>
          </a:xfrm>
          <a:prstGeom prst="rect">
            <a:avLst/>
          </a:prstGeom>
          <a:solidFill>
            <a:schemeClr val="bg1">
              <a:alpha val="0"/>
            </a:schemeClr>
          </a:solidFill>
          <a:ln w="25400" cap="rnd">
            <a:solidFill>
              <a:schemeClr val="bg1">
                <a:lumMod val="75000"/>
              </a:schemeClr>
            </a:solidFill>
            <a:prstDash val="dash"/>
            <a:miter lim="400000"/>
          </a:ln>
        </p:spPr>
        <p:txBody>
          <a:bodyPr lIns="50800" tIns="50800" rIns="50800" bIns="50800" rtlCol="0" anchor="ctr"/>
          <a:lstStyle/>
          <a:p>
            <a:pPr algn="l"/>
            <a:endParaRPr kumimoji="1" lang="zh-CN" altLang="en-US" sz="2800" b="0" dirty="0">
              <a:solidFill>
                <a:srgbClr val="FFFFFF"/>
              </a:solidFill>
              <a:latin typeface="Helvetica Neue Medium"/>
              <a:ea typeface="Helvetica Neue Medium"/>
              <a:cs typeface="Helvetica Neue Medium"/>
              <a:sym typeface="Helvetica Neue Medium"/>
            </a:endParaRPr>
          </a:p>
        </p:txBody>
      </p:sp>
      <p:sp>
        <p:nvSpPr>
          <p:cNvPr id="9" name="矩形 8">
            <a:extLst>
              <a:ext uri="{FF2B5EF4-FFF2-40B4-BE49-F238E27FC236}">
                <a16:creationId xmlns:a16="http://schemas.microsoft.com/office/drawing/2014/main" id="{BF79B0B5-E690-866D-14AD-BD1EE916727D}"/>
              </a:ext>
            </a:extLst>
          </p:cNvPr>
          <p:cNvSpPr/>
          <p:nvPr/>
        </p:nvSpPr>
        <p:spPr>
          <a:xfrm>
            <a:off x="8943720" y="4801192"/>
            <a:ext cx="2552978" cy="540775"/>
          </a:xfrm>
          <a:prstGeom prst="rect">
            <a:avLst/>
          </a:prstGeom>
          <a:solidFill>
            <a:srgbClr val="DFE7FB"/>
          </a:solidFill>
          <a:ln w="31750">
            <a:solidFill>
              <a:srgbClr val="BD090E"/>
            </a:solidFill>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k8s</a:t>
            </a:r>
            <a:r>
              <a:rPr kumimoji="1" lang="zh-CN" altLang="en-US" sz="1600" b="0" dirty="0">
                <a:solidFill>
                  <a:srgbClr val="0060FF"/>
                </a:solidFill>
                <a:latin typeface="+mj-ea"/>
                <a:ea typeface="+mj-ea"/>
                <a:cs typeface="Helvetica Neue Medium"/>
                <a:sym typeface="Helvetica Neue Medium"/>
              </a:rPr>
              <a:t> 配置元数据写入角色</a:t>
            </a:r>
          </a:p>
        </p:txBody>
      </p:sp>
      <p:sp>
        <p:nvSpPr>
          <p:cNvPr id="12" name="矩形 11">
            <a:extLst>
              <a:ext uri="{FF2B5EF4-FFF2-40B4-BE49-F238E27FC236}">
                <a16:creationId xmlns:a16="http://schemas.microsoft.com/office/drawing/2014/main" id="{1C97F541-D766-C4BF-18A3-AC2422A554D0}"/>
              </a:ext>
            </a:extLst>
          </p:cNvPr>
          <p:cNvSpPr/>
          <p:nvPr/>
        </p:nvSpPr>
        <p:spPr>
          <a:xfrm>
            <a:off x="8942617" y="5459519"/>
            <a:ext cx="2552979" cy="540775"/>
          </a:xfrm>
          <a:prstGeom prst="rect">
            <a:avLst/>
          </a:prstGeom>
          <a:solidFill>
            <a:srgbClr val="DFE7FB"/>
          </a:solidFill>
          <a:ln w="12700">
            <a:miter lim="400000"/>
          </a:ln>
        </p:spPr>
        <p:txBody>
          <a:bodyPr lIns="50800" tIns="50800" rIns="50800" bIns="50800" rtlCol="0" anchor="ctr"/>
          <a:lstStyle/>
          <a:p>
            <a:r>
              <a:rPr kumimoji="1" lang="en-US" altLang="zh-CN" sz="1600" b="0" dirty="0">
                <a:solidFill>
                  <a:srgbClr val="0060FF"/>
                </a:solidFill>
                <a:latin typeface="+mj-ea"/>
                <a:ea typeface="+mj-ea"/>
                <a:cs typeface="Helvetica Neue Medium"/>
                <a:sym typeface="Helvetica Neue Medium"/>
              </a:rPr>
              <a:t>Pod</a:t>
            </a:r>
            <a:r>
              <a:rPr kumimoji="1" lang="zh-CN" altLang="en-US" sz="1600" b="0" dirty="0">
                <a:solidFill>
                  <a:srgbClr val="0060FF"/>
                </a:solidFill>
                <a:latin typeface="+mj-ea"/>
                <a:ea typeface="+mj-ea"/>
                <a:cs typeface="Helvetica Neue Medium"/>
                <a:sym typeface="Helvetica Neue Medium"/>
              </a:rPr>
              <a:t> 环境变量中写入角色</a:t>
            </a:r>
          </a:p>
        </p:txBody>
      </p:sp>
      <p:sp>
        <p:nvSpPr>
          <p:cNvPr id="13" name="矩形 12">
            <a:extLst>
              <a:ext uri="{FF2B5EF4-FFF2-40B4-BE49-F238E27FC236}">
                <a16:creationId xmlns:a16="http://schemas.microsoft.com/office/drawing/2014/main" id="{1675ED92-8279-3C08-2BC7-3BEBD6C528E3}"/>
              </a:ext>
            </a:extLst>
          </p:cNvPr>
          <p:cNvSpPr/>
          <p:nvPr/>
        </p:nvSpPr>
        <p:spPr>
          <a:xfrm>
            <a:off x="8943721" y="2643031"/>
            <a:ext cx="2552977" cy="540775"/>
          </a:xfrm>
          <a:prstGeom prst="rect">
            <a:avLst/>
          </a:prstGeom>
          <a:solidFill>
            <a:srgbClr val="DFE7FB"/>
          </a:solidFill>
          <a:ln w="12700">
            <a:miter lim="400000"/>
          </a:ln>
        </p:spPr>
        <p:txBody>
          <a:bodyPr lIns="50800" tIns="50800" rIns="50800" bIns="50800" rtlCol="0" anchor="ctr"/>
          <a:lstStyle/>
          <a:p>
            <a:r>
              <a:rPr kumimoji="1" lang="zh-CN" altLang="en-US" sz="1800" b="0" dirty="0">
                <a:solidFill>
                  <a:srgbClr val="0060FF"/>
                </a:solidFill>
                <a:latin typeface="+mj-ea"/>
                <a:ea typeface="+mj-ea"/>
                <a:cs typeface="Helvetica Neue Medium"/>
                <a:sym typeface="Helvetica Neue Medium"/>
              </a:rPr>
              <a:t>绑定策略</a:t>
            </a:r>
            <a:r>
              <a:rPr kumimoji="1" lang="en-US" altLang="zh-CN" sz="1800" b="0" dirty="0">
                <a:solidFill>
                  <a:srgbClr val="0060FF"/>
                </a:solidFill>
                <a:latin typeface="+mj-ea"/>
                <a:ea typeface="+mj-ea"/>
                <a:cs typeface="Helvetica Neue Medium"/>
                <a:sym typeface="Helvetica Neue Medium"/>
              </a:rPr>
              <a:t>/</a:t>
            </a:r>
            <a:r>
              <a:rPr kumimoji="1" lang="zh-CN" altLang="en-US" sz="1800" b="0" dirty="0">
                <a:solidFill>
                  <a:srgbClr val="0060FF"/>
                </a:solidFill>
                <a:latin typeface="+mj-ea"/>
                <a:ea typeface="+mj-ea"/>
                <a:cs typeface="Helvetica Neue Medium"/>
                <a:sym typeface="Helvetica Neue Medium"/>
              </a:rPr>
              <a:t>角色</a:t>
            </a:r>
          </a:p>
        </p:txBody>
      </p:sp>
      <p:sp>
        <p:nvSpPr>
          <p:cNvPr id="14" name="矩形 13">
            <a:extLst>
              <a:ext uri="{FF2B5EF4-FFF2-40B4-BE49-F238E27FC236}">
                <a16:creationId xmlns:a16="http://schemas.microsoft.com/office/drawing/2014/main" id="{085686CC-3C30-C619-B921-24296E8E6AC3}"/>
              </a:ext>
            </a:extLst>
          </p:cNvPr>
          <p:cNvSpPr/>
          <p:nvPr/>
        </p:nvSpPr>
        <p:spPr>
          <a:xfrm>
            <a:off x="9580172" y="3319901"/>
            <a:ext cx="2105145" cy="420180"/>
          </a:xfrm>
          <a:prstGeom prst="rect">
            <a:avLst/>
          </a:prstGeom>
        </p:spPr>
        <p:txBody>
          <a:bodyPr wrap="square">
            <a:spAutoFit/>
          </a:bodyPr>
          <a:lstStyle/>
          <a:p>
            <a:pPr algn="r" defTabSz="825500">
              <a:lnSpc>
                <a:spcPct val="150000"/>
              </a:lnSpc>
            </a:pPr>
            <a:r>
              <a:rPr lang="zh-CN" altLang="en-US"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rPr>
              <a:t>应用安装前</a:t>
            </a:r>
            <a:endParaRPr lang="en-US" altLang="zh-CN"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endParaRPr>
          </a:p>
        </p:txBody>
      </p:sp>
      <p:sp>
        <p:nvSpPr>
          <p:cNvPr id="15" name="矩形 14">
            <a:extLst>
              <a:ext uri="{FF2B5EF4-FFF2-40B4-BE49-F238E27FC236}">
                <a16:creationId xmlns:a16="http://schemas.microsoft.com/office/drawing/2014/main" id="{A2A931B9-7C76-4AB6-1F96-B8DAF8119F24}"/>
              </a:ext>
            </a:extLst>
          </p:cNvPr>
          <p:cNvSpPr/>
          <p:nvPr/>
        </p:nvSpPr>
        <p:spPr>
          <a:xfrm>
            <a:off x="9580172" y="6072691"/>
            <a:ext cx="2105145" cy="420180"/>
          </a:xfrm>
          <a:prstGeom prst="rect">
            <a:avLst/>
          </a:prstGeom>
        </p:spPr>
        <p:txBody>
          <a:bodyPr wrap="square">
            <a:spAutoFit/>
          </a:bodyPr>
          <a:lstStyle/>
          <a:p>
            <a:pPr algn="r" defTabSz="825500">
              <a:lnSpc>
                <a:spcPct val="150000"/>
              </a:lnSpc>
            </a:pPr>
            <a:r>
              <a:rPr lang="zh-CN" altLang="en-US"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rPr>
              <a:t>应用安装时</a:t>
            </a:r>
            <a:endParaRPr lang="en-US" altLang="zh-CN" sz="1600" b="0" dirty="0">
              <a:solidFill>
                <a:schemeClr val="tx1">
                  <a:lumMod val="65000"/>
                  <a:lumOff val="35000"/>
                </a:schemeClr>
              </a:solidFill>
              <a:latin typeface="腾讯体 W7" panose="020C04030202040F0204" pitchFamily="34" charset="-122"/>
              <a:ea typeface="腾讯体 W7" panose="020C04030202040F0204" pitchFamily="34" charset="-122"/>
              <a:cs typeface="+mn-cs"/>
              <a:sym typeface="腾讯体 W7"/>
            </a:endParaRPr>
          </a:p>
        </p:txBody>
      </p:sp>
      <p:sp>
        <p:nvSpPr>
          <p:cNvPr id="20" name="椭圆 19">
            <a:extLst>
              <a:ext uri="{FF2B5EF4-FFF2-40B4-BE49-F238E27FC236}">
                <a16:creationId xmlns:a16="http://schemas.microsoft.com/office/drawing/2014/main" id="{07CBA5CD-6191-9959-CDD5-DE3138087577}"/>
              </a:ext>
            </a:extLst>
          </p:cNvPr>
          <p:cNvSpPr/>
          <p:nvPr/>
        </p:nvSpPr>
        <p:spPr>
          <a:xfrm>
            <a:off x="6054073" y="2769507"/>
            <a:ext cx="270000" cy="270000"/>
          </a:xfrm>
          <a:prstGeom prst="ellipse">
            <a:avLst/>
          </a:prstGeom>
          <a:solidFill>
            <a:schemeClr val="bg1"/>
          </a:solidFill>
          <a:ln w="28575">
            <a:solidFill>
              <a:srgbClr val="0060FF"/>
            </a:solidFill>
            <a:miter lim="400000"/>
          </a:ln>
        </p:spPr>
        <p:txBody>
          <a:bodyPr lIns="50800" tIns="50800" rIns="50800" bIns="50800" rtlCol="0" anchor="ctr"/>
          <a:lstStyle/>
          <a:p>
            <a:r>
              <a:rPr kumimoji="1" lang="en-US" altLang="zh-CN" sz="1200" b="0" dirty="0">
                <a:solidFill>
                  <a:srgbClr val="0060FF"/>
                </a:solidFill>
                <a:latin typeface="+mn-lt"/>
                <a:ea typeface="Helvetica Neue Medium"/>
                <a:cs typeface="Helvetica Neue Medium"/>
                <a:sym typeface="Helvetica Neue Medium"/>
              </a:rPr>
              <a:t>1</a:t>
            </a:r>
            <a:endParaRPr kumimoji="1" lang="zh-CN" altLang="en-US" sz="1200" b="0" dirty="0">
              <a:solidFill>
                <a:srgbClr val="0060FF"/>
              </a:solidFill>
              <a:latin typeface="+mn-lt"/>
              <a:ea typeface="Helvetica Neue Medium"/>
              <a:cs typeface="Helvetica Neue Medium"/>
              <a:sym typeface="Helvetica Neue Medium"/>
            </a:endParaRPr>
          </a:p>
        </p:txBody>
      </p:sp>
      <p:sp>
        <p:nvSpPr>
          <p:cNvPr id="21" name="椭圆 20">
            <a:extLst>
              <a:ext uri="{FF2B5EF4-FFF2-40B4-BE49-F238E27FC236}">
                <a16:creationId xmlns:a16="http://schemas.microsoft.com/office/drawing/2014/main" id="{0E2BD7EE-7749-90F7-4BAB-7D5F64774FD7}"/>
              </a:ext>
            </a:extLst>
          </p:cNvPr>
          <p:cNvSpPr/>
          <p:nvPr/>
        </p:nvSpPr>
        <p:spPr>
          <a:xfrm>
            <a:off x="6054073" y="4016553"/>
            <a:ext cx="270000" cy="270000"/>
          </a:xfrm>
          <a:prstGeom prst="ellipse">
            <a:avLst/>
          </a:prstGeom>
          <a:solidFill>
            <a:schemeClr val="bg1"/>
          </a:solidFill>
          <a:ln w="28575">
            <a:solidFill>
              <a:srgbClr val="0060FF"/>
            </a:solidFill>
            <a:miter lim="400000"/>
          </a:ln>
        </p:spPr>
        <p:txBody>
          <a:bodyPr lIns="50800" tIns="50800" rIns="50800" bIns="50800" rtlCol="0" anchor="ctr"/>
          <a:lstStyle/>
          <a:p>
            <a:r>
              <a:rPr kumimoji="1" lang="en-US" altLang="zh-CN" sz="1200" b="0" dirty="0">
                <a:solidFill>
                  <a:srgbClr val="0060FF"/>
                </a:solidFill>
                <a:latin typeface="+mn-lt"/>
                <a:ea typeface="Helvetica Neue Medium"/>
                <a:cs typeface="Helvetica Neue Medium"/>
                <a:sym typeface="Helvetica Neue Medium"/>
              </a:rPr>
              <a:t>2</a:t>
            </a:r>
            <a:endParaRPr kumimoji="1" lang="zh-CN" altLang="en-US" sz="1200" b="0" dirty="0">
              <a:solidFill>
                <a:srgbClr val="0060FF"/>
              </a:solidFill>
              <a:latin typeface="+mn-lt"/>
              <a:ea typeface="Helvetica Neue Medium"/>
              <a:cs typeface="Helvetica Neue Medium"/>
              <a:sym typeface="Helvetica Neue Medium"/>
            </a:endParaRPr>
          </a:p>
        </p:txBody>
      </p:sp>
      <p:sp>
        <p:nvSpPr>
          <p:cNvPr id="23" name="矩形 22">
            <a:extLst>
              <a:ext uri="{FF2B5EF4-FFF2-40B4-BE49-F238E27FC236}">
                <a16:creationId xmlns:a16="http://schemas.microsoft.com/office/drawing/2014/main" id="{7FA81C63-37BF-753C-9290-91F0F7770B74}"/>
              </a:ext>
            </a:extLst>
          </p:cNvPr>
          <p:cNvSpPr/>
          <p:nvPr/>
        </p:nvSpPr>
        <p:spPr>
          <a:xfrm>
            <a:off x="8942617" y="4131232"/>
            <a:ext cx="2552978" cy="540775"/>
          </a:xfrm>
          <a:prstGeom prst="rect">
            <a:avLst/>
          </a:prstGeom>
          <a:solidFill>
            <a:srgbClr val="DFE7FB"/>
          </a:solidFill>
          <a:ln w="12700">
            <a:miter lim="400000"/>
          </a:ln>
        </p:spPr>
        <p:txBody>
          <a:bodyPr lIns="50800" tIns="50800" rIns="50800" bIns="50800" rtlCol="0" anchor="ctr"/>
          <a:lstStyle/>
          <a:p>
            <a:r>
              <a:rPr kumimoji="1" lang="zh-CN" altLang="en-US" sz="1600" b="0" dirty="0">
                <a:solidFill>
                  <a:srgbClr val="0060FF"/>
                </a:solidFill>
                <a:latin typeface="+mj-ea"/>
                <a:ea typeface="+mj-ea"/>
                <a:cs typeface="Helvetica Neue Medium"/>
                <a:sym typeface="Helvetica Neue Medium"/>
              </a:rPr>
              <a:t>角色传入 </a:t>
            </a:r>
            <a:r>
              <a:rPr kumimoji="1" lang="en-US" altLang="zh-CN" sz="1600" b="0" dirty="0">
                <a:solidFill>
                  <a:srgbClr val="0060FF"/>
                </a:solidFill>
                <a:latin typeface="+mj-ea"/>
                <a:ea typeface="+mj-ea"/>
                <a:cs typeface="Helvetica Neue Medium"/>
                <a:sym typeface="Helvetica Neue Medium"/>
              </a:rPr>
              <a:t>Terraform</a:t>
            </a:r>
            <a:endParaRPr kumimoji="1" lang="zh-CN" altLang="en-US" sz="1600" b="0" dirty="0">
              <a:solidFill>
                <a:srgbClr val="0060FF"/>
              </a:solidFill>
              <a:latin typeface="+mj-ea"/>
              <a:ea typeface="+mj-ea"/>
              <a:cs typeface="Helvetica Neue Medium"/>
              <a:sym typeface="Helvetica Neue Medium"/>
            </a:endParaRPr>
          </a:p>
        </p:txBody>
      </p:sp>
      <p:sp>
        <p:nvSpPr>
          <p:cNvPr id="31" name="文本框 30">
            <a:extLst>
              <a:ext uri="{FF2B5EF4-FFF2-40B4-BE49-F238E27FC236}">
                <a16:creationId xmlns:a16="http://schemas.microsoft.com/office/drawing/2014/main" id="{1CD03134-237B-ED6F-0D0E-A37CB52A5C22}"/>
              </a:ext>
            </a:extLst>
          </p:cNvPr>
          <p:cNvSpPr txBox="1"/>
          <p:nvPr/>
        </p:nvSpPr>
        <p:spPr>
          <a:xfrm>
            <a:off x="8239777" y="735496"/>
            <a:ext cx="3269673"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kumimoji="1" lang="zh-CN" altLang="en-US" sz="1600" b="0" dirty="0">
                <a:solidFill>
                  <a:srgbClr val="C00000"/>
                </a:solidFill>
                <a:latin typeface="+mj-ea"/>
                <a:ea typeface="+mj-ea"/>
                <a:cs typeface="Helvetica Neue Medium"/>
                <a:sym typeface="Helvetica Neue Medium"/>
              </a:rPr>
              <a:t>支持配置 </a:t>
            </a:r>
            <a:r>
              <a:rPr kumimoji="1" lang="en-US" altLang="zh-CN" sz="1600" b="0" dirty="0">
                <a:solidFill>
                  <a:srgbClr val="C00000"/>
                </a:solidFill>
                <a:latin typeface="+mj-ea"/>
                <a:ea typeface="+mj-ea"/>
                <a:cs typeface="Helvetica Neue Medium"/>
                <a:sym typeface="Helvetica Neue Medium"/>
              </a:rPr>
              <a:t> CAPI</a:t>
            </a:r>
            <a:r>
              <a:rPr kumimoji="1" lang="zh-CN" altLang="en-US" sz="1600" b="0" dirty="0">
                <a:solidFill>
                  <a:srgbClr val="C00000"/>
                </a:solidFill>
                <a:latin typeface="+mj-ea"/>
                <a:ea typeface="+mj-ea"/>
                <a:cs typeface="Helvetica Neue Medium"/>
                <a:sym typeface="Helvetica Neue Medium"/>
              </a:rPr>
              <a:t> 调用范围</a:t>
            </a:r>
            <a:endParaRPr lang="zh-CN" altLang="en-US" dirty="0">
              <a:solidFill>
                <a:srgbClr val="C00000"/>
              </a:solidFill>
            </a:endParaRPr>
          </a:p>
        </p:txBody>
      </p:sp>
      <p:cxnSp>
        <p:nvCxnSpPr>
          <p:cNvPr id="38" name="直线箭头连接符 37">
            <a:extLst>
              <a:ext uri="{FF2B5EF4-FFF2-40B4-BE49-F238E27FC236}">
                <a16:creationId xmlns:a16="http://schemas.microsoft.com/office/drawing/2014/main" id="{60E4101D-D49D-B750-1AD8-B6CD8711F235}"/>
              </a:ext>
            </a:extLst>
          </p:cNvPr>
          <p:cNvCxnSpPr/>
          <p:nvPr/>
        </p:nvCxnSpPr>
        <p:spPr>
          <a:xfrm flipV="1">
            <a:off x="10751125" y="1060195"/>
            <a:ext cx="0" cy="366823"/>
          </a:xfrm>
          <a:prstGeom prst="straightConnector1">
            <a:avLst/>
          </a:prstGeom>
          <a:noFill/>
          <a:ln w="34925" cap="flat">
            <a:solidFill>
              <a:srgbClr val="BD090E"/>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矩形 10">
            <a:extLst>
              <a:ext uri="{FF2B5EF4-FFF2-40B4-BE49-F238E27FC236}">
                <a16:creationId xmlns:a16="http://schemas.microsoft.com/office/drawing/2014/main" id="{21F5CA58-BB06-D9BC-6D48-81937E7EFD61}"/>
              </a:ext>
            </a:extLst>
          </p:cNvPr>
          <p:cNvSpPr/>
          <p:nvPr/>
        </p:nvSpPr>
        <p:spPr>
          <a:xfrm>
            <a:off x="6054072" y="3245931"/>
            <a:ext cx="2047177" cy="540775"/>
          </a:xfrm>
          <a:prstGeom prst="rect">
            <a:avLst/>
          </a:prstGeom>
          <a:solidFill>
            <a:srgbClr val="0060FF"/>
          </a:solidFill>
          <a:ln w="25400">
            <a:noFill/>
            <a:miter lim="400000"/>
          </a:ln>
        </p:spPr>
        <p:txBody>
          <a:bodyPr lIns="50800" tIns="50800" rIns="50800" bIns="50800" rtlCol="0" anchor="ctr"/>
          <a:lstStyle/>
          <a:p>
            <a:r>
              <a:rPr kumimoji="1" lang="zh-CN" altLang="en-US" sz="1800" b="0" dirty="0">
                <a:solidFill>
                  <a:schemeClr val="bg1"/>
                </a:solidFill>
                <a:latin typeface="+mj-ea"/>
                <a:ea typeface="+mj-ea"/>
                <a:cs typeface="Helvetica Neue Medium"/>
                <a:sym typeface="Helvetica Neue Medium"/>
              </a:rPr>
              <a:t>应用后台</a:t>
            </a:r>
          </a:p>
        </p:txBody>
      </p:sp>
    </p:spTree>
    <p:extLst>
      <p:ext uri="{BB962C8B-B14F-4D97-AF65-F5344CB8AC3E}">
        <p14:creationId xmlns:p14="http://schemas.microsoft.com/office/powerpoint/2010/main" val="239203066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48</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0</a:t>
            </a:r>
            <a:endParaRPr kumimoji="1" lang="zh-CN" altLang="en-US" sz="1400" b="0" dirty="0">
              <a:solidFill>
                <a:srgbClr val="FFFFFF"/>
              </a:solidFill>
              <a:latin typeface="+mj-lt"/>
              <a:ea typeface="Helvetica Neue Medium"/>
              <a:cs typeface="Helvetica Neue Medium"/>
              <a:sym typeface="Helvetica Neue Medium"/>
            </a:endParaRPr>
          </a:p>
        </p:txBody>
      </p:sp>
      <p:sp>
        <p:nvSpPr>
          <p:cNvPr id="6" name="文本框 5">
            <a:extLst>
              <a:ext uri="{FF2B5EF4-FFF2-40B4-BE49-F238E27FC236}">
                <a16:creationId xmlns:a16="http://schemas.microsoft.com/office/drawing/2014/main" id="{AD7F8422-AC61-AAD1-FB9A-773E15DA4319}"/>
              </a:ext>
            </a:extLst>
          </p:cNvPr>
          <p:cNvSpPr txBox="1"/>
          <p:nvPr/>
        </p:nvSpPr>
        <p:spPr>
          <a:xfrm>
            <a:off x="538628" y="2677216"/>
            <a:ext cx="5396052" cy="11190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l">
              <a:lnSpc>
                <a:spcPct val="200000"/>
              </a:lnSpc>
              <a:buFontTx/>
              <a:buChar char="-"/>
            </a:pPr>
            <a:r>
              <a:rPr lang="zh-CN" altLang="en-US" sz="1800" b="0" dirty="0">
                <a:solidFill>
                  <a:schemeClr val="tx1">
                    <a:lumMod val="85000"/>
                    <a:lumOff val="15000"/>
                  </a:schemeClr>
                </a:solidFill>
                <a:latin typeface="+mn-lt"/>
                <a:ea typeface="+mn-ea"/>
                <a:cs typeface="+mn-cs"/>
                <a:sym typeface="腾讯体 W7"/>
              </a:rPr>
              <a:t>通过 </a:t>
            </a:r>
            <a:r>
              <a:rPr lang="en-US" altLang="zh-CN" sz="1800" b="0" dirty="0">
                <a:solidFill>
                  <a:schemeClr val="tx1">
                    <a:lumMod val="50000"/>
                    <a:lumOff val="50000"/>
                  </a:schemeClr>
                </a:solidFill>
                <a:latin typeface="+mn-lt"/>
                <a:ea typeface="+mn-ea"/>
                <a:cs typeface="+mn-cs"/>
                <a:sym typeface="腾讯体 W7"/>
              </a:rPr>
              <a:t>resource</a:t>
            </a:r>
            <a:r>
              <a:rPr lang="zh-CN" altLang="en-US" sz="1800" b="0" dirty="0">
                <a:solidFill>
                  <a:srgbClr val="0060FF"/>
                </a:solidFill>
                <a:latin typeface="+mn-lt"/>
                <a:ea typeface="+mn-ea"/>
                <a:cs typeface="+mn-cs"/>
                <a:sym typeface="腾讯体 W7"/>
              </a:rPr>
              <a:t> </a:t>
            </a:r>
            <a:r>
              <a:rPr lang="zh-CN" altLang="en-US" sz="1800" b="0" dirty="0">
                <a:solidFill>
                  <a:schemeClr val="tx1">
                    <a:lumMod val="85000"/>
                    <a:lumOff val="15000"/>
                  </a:schemeClr>
                </a:solidFill>
                <a:latin typeface="+mn-lt"/>
                <a:ea typeface="+mn-ea"/>
                <a:cs typeface="+mn-cs"/>
                <a:sym typeface="腾讯体 W7"/>
              </a:rPr>
              <a:t>来支持某种 </a:t>
            </a:r>
            <a:r>
              <a:rPr lang="zh-CN" altLang="en-US" sz="1800" b="0" dirty="0">
                <a:solidFill>
                  <a:schemeClr val="tx1">
                    <a:lumMod val="50000"/>
                    <a:lumOff val="50000"/>
                  </a:schemeClr>
                </a:solidFill>
                <a:latin typeface="+mn-lt"/>
                <a:ea typeface="+mn-ea"/>
                <a:cs typeface="+mn-cs"/>
                <a:sym typeface="腾讯体 W7"/>
              </a:rPr>
              <a:t>云资源 </a:t>
            </a:r>
            <a:r>
              <a:rPr lang="zh-CN" altLang="en-US" sz="1800" b="0" dirty="0">
                <a:solidFill>
                  <a:schemeClr val="tx1">
                    <a:lumMod val="85000"/>
                    <a:lumOff val="15000"/>
                  </a:schemeClr>
                </a:solidFill>
                <a:latin typeface="+mn-lt"/>
                <a:ea typeface="+mn-ea"/>
                <a:cs typeface="+mn-cs"/>
                <a:sym typeface="腾讯体 W7"/>
              </a:rPr>
              <a:t>或 </a:t>
            </a:r>
            <a:r>
              <a:rPr lang="zh-CN" altLang="en-US" sz="1800" b="0" dirty="0">
                <a:solidFill>
                  <a:schemeClr val="tx1">
                    <a:lumMod val="50000"/>
                    <a:lumOff val="50000"/>
                  </a:schemeClr>
                </a:solidFill>
                <a:latin typeface="+mn-lt"/>
                <a:ea typeface="+mn-ea"/>
                <a:cs typeface="+mn-cs"/>
                <a:sym typeface="腾讯体 W7"/>
              </a:rPr>
              <a:t>资源间关联 </a:t>
            </a:r>
            <a:r>
              <a:rPr lang="zh-CN" altLang="en-US" sz="1800" b="0" dirty="0">
                <a:solidFill>
                  <a:schemeClr val="tx1">
                    <a:lumMod val="85000"/>
                    <a:lumOff val="15000"/>
                  </a:schemeClr>
                </a:solidFill>
                <a:latin typeface="+mn-lt"/>
                <a:ea typeface="+mn-ea"/>
                <a:cs typeface="+mn-cs"/>
                <a:sym typeface="腾讯体 W7"/>
              </a:rPr>
              <a:t>的创建、销毁、查询的方式</a:t>
            </a:r>
            <a:endParaRPr lang="en-US" altLang="zh-CN" sz="1800" b="0" dirty="0">
              <a:solidFill>
                <a:schemeClr val="tx1">
                  <a:lumMod val="85000"/>
                  <a:lumOff val="15000"/>
                </a:schemeClr>
              </a:solidFill>
              <a:latin typeface="+mn-lt"/>
              <a:ea typeface="+mn-ea"/>
              <a:cs typeface="+mn-cs"/>
              <a:sym typeface="腾讯体 W7"/>
            </a:endParaRPr>
          </a:p>
        </p:txBody>
      </p:sp>
      <p:pic>
        <p:nvPicPr>
          <p:cNvPr id="8" name="图片 7">
            <a:extLst>
              <a:ext uri="{FF2B5EF4-FFF2-40B4-BE49-F238E27FC236}">
                <a16:creationId xmlns:a16="http://schemas.microsoft.com/office/drawing/2014/main" id="{88901D91-D90B-EE65-1506-2D9099364EF3}"/>
              </a:ext>
            </a:extLst>
          </p:cNvPr>
          <p:cNvPicPr>
            <a:picLocks noChangeAspect="1"/>
          </p:cNvPicPr>
          <p:nvPr/>
        </p:nvPicPr>
        <p:blipFill>
          <a:blip r:embed="rId3"/>
          <a:stretch>
            <a:fillRect/>
          </a:stretch>
        </p:blipFill>
        <p:spPr>
          <a:xfrm>
            <a:off x="6258909" y="211066"/>
            <a:ext cx="5659627" cy="6555138"/>
          </a:xfrm>
          <a:prstGeom prst="rect">
            <a:avLst/>
          </a:prstGeom>
        </p:spPr>
      </p:pic>
      <p:sp>
        <p:nvSpPr>
          <p:cNvPr id="12" name="文本框 11">
            <a:extLst>
              <a:ext uri="{FF2B5EF4-FFF2-40B4-BE49-F238E27FC236}">
                <a16:creationId xmlns:a16="http://schemas.microsoft.com/office/drawing/2014/main" id="{4AD7874E-D7A8-B9E4-AE83-FB3286139FC3}"/>
              </a:ext>
            </a:extLst>
          </p:cNvPr>
          <p:cNvSpPr txBox="1"/>
          <p:nvPr/>
        </p:nvSpPr>
        <p:spPr>
          <a:xfrm>
            <a:off x="753404" y="5752522"/>
            <a:ext cx="5396052" cy="7882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lnSpc>
                <a:spcPct val="150000"/>
              </a:lnSpc>
            </a:pPr>
            <a:r>
              <a:rPr lang="zh-CN" altLang="en-US" sz="1600" b="0" dirty="0">
                <a:solidFill>
                  <a:schemeClr val="tx1">
                    <a:lumMod val="50000"/>
                    <a:lumOff val="50000"/>
                  </a:schemeClr>
                </a:solidFill>
                <a:latin typeface="+mn-lt"/>
                <a:ea typeface="+mn-ea"/>
                <a:cs typeface="+mn-cs"/>
                <a:sym typeface="腾讯体 W7"/>
              </a:rPr>
              <a:t>实现上，每个 </a:t>
            </a:r>
            <a:r>
              <a:rPr lang="en-US" altLang="zh-CN" sz="1600" b="0" dirty="0">
                <a:solidFill>
                  <a:schemeClr val="tx1">
                    <a:lumMod val="50000"/>
                    <a:lumOff val="50000"/>
                  </a:schemeClr>
                </a:solidFill>
                <a:latin typeface="+mn-lt"/>
                <a:ea typeface="+mn-ea"/>
                <a:cs typeface="+mn-cs"/>
                <a:sym typeface="腾讯体 W7"/>
              </a:rPr>
              <a:t>resource</a:t>
            </a:r>
            <a:r>
              <a:rPr lang="zh-CN" altLang="en-US" sz="1600" b="0" dirty="0">
                <a:solidFill>
                  <a:schemeClr val="tx1">
                    <a:lumMod val="50000"/>
                    <a:lumOff val="50000"/>
                  </a:schemeClr>
                </a:solidFill>
                <a:latin typeface="+mn-lt"/>
                <a:ea typeface="+mn-ea"/>
                <a:cs typeface="+mn-cs"/>
                <a:sym typeface="腾讯体 W7"/>
              </a:rPr>
              <a:t> 就是</a:t>
            </a:r>
            <a:endParaRPr lang="en-US" altLang="zh-CN" sz="1600" b="0" dirty="0">
              <a:solidFill>
                <a:schemeClr val="tx1">
                  <a:lumMod val="50000"/>
                  <a:lumOff val="50000"/>
                </a:schemeClr>
              </a:solidFill>
              <a:latin typeface="+mn-lt"/>
              <a:ea typeface="+mn-ea"/>
              <a:cs typeface="+mn-cs"/>
              <a:sym typeface="腾讯体 W7"/>
            </a:endParaRPr>
          </a:p>
          <a:p>
            <a:pPr algn="r">
              <a:lnSpc>
                <a:spcPct val="150000"/>
              </a:lnSpc>
            </a:pPr>
            <a:r>
              <a:rPr lang="zh-CN" altLang="en-US" sz="1600" b="0" dirty="0">
                <a:solidFill>
                  <a:schemeClr val="tx1">
                    <a:lumMod val="50000"/>
                    <a:lumOff val="50000"/>
                  </a:schemeClr>
                </a:solidFill>
                <a:latin typeface="+mn-lt"/>
                <a:ea typeface="+mn-ea"/>
                <a:cs typeface="+mn-cs"/>
                <a:sym typeface="腾讯体 W7"/>
              </a:rPr>
              <a:t>通过 </a:t>
            </a:r>
            <a:r>
              <a:rPr lang="zh-CN" altLang="en-US" sz="1600" b="0" dirty="0">
                <a:solidFill>
                  <a:srgbClr val="0060FF"/>
                </a:solidFill>
                <a:latin typeface="+mn-lt"/>
                <a:ea typeface="+mn-ea"/>
                <a:cs typeface="+mn-cs"/>
                <a:sym typeface="腾讯体 W7"/>
              </a:rPr>
              <a:t>云 </a:t>
            </a:r>
            <a:r>
              <a:rPr lang="en-US" altLang="zh-CN" sz="1600" b="0" dirty="0">
                <a:solidFill>
                  <a:srgbClr val="0060FF"/>
                </a:solidFill>
                <a:latin typeface="+mn-lt"/>
                <a:ea typeface="+mn-ea"/>
                <a:cs typeface="+mn-cs"/>
                <a:sym typeface="腾讯体 W7"/>
              </a:rPr>
              <a:t>API</a:t>
            </a:r>
            <a:r>
              <a:rPr lang="zh-CN" altLang="en-US" sz="1600" b="0" dirty="0">
                <a:solidFill>
                  <a:srgbClr val="0060FF"/>
                </a:solidFill>
                <a:latin typeface="+mn-lt"/>
                <a:ea typeface="+mn-ea"/>
                <a:cs typeface="+mn-cs"/>
                <a:sym typeface="腾讯体 W7"/>
              </a:rPr>
              <a:t> </a:t>
            </a:r>
            <a:r>
              <a:rPr lang="zh-CN" altLang="en-US" sz="1600" b="0" dirty="0">
                <a:solidFill>
                  <a:schemeClr val="tx1">
                    <a:lumMod val="50000"/>
                    <a:lumOff val="50000"/>
                  </a:schemeClr>
                </a:solidFill>
                <a:latin typeface="+mn-lt"/>
                <a:ea typeface="+mn-ea"/>
                <a:cs typeface="+mn-cs"/>
                <a:sym typeface="腾讯体 W7"/>
              </a:rPr>
              <a:t>完成对应资源创建、销毁、查询的一组方法</a:t>
            </a:r>
            <a:endParaRPr lang="zh-CN" altLang="en-US" dirty="0">
              <a:solidFill>
                <a:schemeClr val="tx1">
                  <a:lumMod val="50000"/>
                  <a:lumOff val="50000"/>
                </a:schemeClr>
              </a:solidFill>
            </a:endParaRPr>
          </a:p>
        </p:txBody>
      </p:sp>
      <p:sp>
        <p:nvSpPr>
          <p:cNvPr id="13" name="文本框 12">
            <a:extLst>
              <a:ext uri="{FF2B5EF4-FFF2-40B4-BE49-F238E27FC236}">
                <a16:creationId xmlns:a16="http://schemas.microsoft.com/office/drawing/2014/main" id="{48B588B9-1B1B-D293-2DF4-E2B25501D4B9}"/>
              </a:ext>
            </a:extLst>
          </p:cNvPr>
          <p:cNvSpPr txBox="1"/>
          <p:nvPr/>
        </p:nvSpPr>
        <p:spPr>
          <a:xfrm>
            <a:off x="849469" y="1471552"/>
            <a:ext cx="33631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rgbClr val="0060FF"/>
                </a:solidFill>
                <a:effectLst/>
                <a:uFillTx/>
                <a:latin typeface="+mn-ea"/>
                <a:ea typeface="+mn-ea"/>
                <a:cs typeface="Helvetica Neue"/>
                <a:sym typeface="Helvetica Neue"/>
              </a:rPr>
              <a:t>资源编排中 </a:t>
            </a:r>
            <a:r>
              <a:rPr kumimoji="0" lang="en-US" altLang="zh-CN" sz="2000" b="1" i="0" u="none" strike="noStrike" cap="none" spc="0" normalizeH="0" baseline="0" dirty="0">
                <a:ln>
                  <a:noFill/>
                </a:ln>
                <a:solidFill>
                  <a:srgbClr val="0060FF"/>
                </a:solidFill>
                <a:effectLst/>
                <a:uFillTx/>
                <a:latin typeface="+mn-ea"/>
                <a:ea typeface="+mn-ea"/>
                <a:cs typeface="Helvetica Neue"/>
                <a:sym typeface="Helvetica Neue"/>
              </a:rPr>
              <a:t>resource</a:t>
            </a:r>
            <a:r>
              <a:rPr kumimoji="0" lang="zh-CN" altLang="en-US" sz="2000" b="1" i="0" u="none" strike="noStrike" cap="none" spc="0" normalizeH="0" baseline="0" dirty="0">
                <a:ln>
                  <a:noFill/>
                </a:ln>
                <a:solidFill>
                  <a:srgbClr val="0060FF"/>
                </a:solidFill>
                <a:effectLst/>
                <a:uFillTx/>
                <a:latin typeface="+mn-ea"/>
                <a:ea typeface="+mn-ea"/>
                <a:cs typeface="Helvetica Neue"/>
                <a:sym typeface="Helvetica Neue"/>
              </a:rPr>
              <a:t> 的实现</a:t>
            </a:r>
          </a:p>
        </p:txBody>
      </p:sp>
    </p:spTree>
    <p:extLst>
      <p:ext uri="{BB962C8B-B14F-4D97-AF65-F5344CB8AC3E}">
        <p14:creationId xmlns:p14="http://schemas.microsoft.com/office/powerpoint/2010/main" val="30561874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0E2B14EB-65E2-2D31-9154-F1DBE809B977}"/>
              </a:ext>
            </a:extLst>
          </p:cNvPr>
          <p:cNvSpPr/>
          <p:nvPr/>
        </p:nvSpPr>
        <p:spPr>
          <a:xfrm>
            <a:off x="2812136" y="1692748"/>
            <a:ext cx="6448518" cy="2615610"/>
          </a:xfrm>
          <a:prstGeom prst="rect">
            <a:avLst/>
          </a:prstGeom>
          <a:solidFill>
            <a:srgbClr val="EBECF1"/>
          </a:solidFill>
          <a:ln w="12700">
            <a:miter lim="400000"/>
          </a:ln>
        </p:spPr>
        <p:txBody>
          <a:bodyPr lIns="50800" tIns="50800" rIns="50800" bIns="50800" rtlCol="0" anchor="ctr"/>
          <a:lstStyle/>
          <a:p>
            <a:pPr algn="l"/>
            <a:endParaRPr kumimoji="1" lang="zh-CN" altLang="en-US" sz="3200" b="0">
              <a:solidFill>
                <a:srgbClr val="FFFFFF"/>
              </a:solidFill>
              <a:latin typeface="Helvetica Neue Medium"/>
              <a:ea typeface="Helvetica Neue Medium"/>
              <a:cs typeface="Helvetica Neue Medium"/>
              <a:sym typeface="Helvetica Neue Medium"/>
            </a:endParaRPr>
          </a:p>
        </p:txBody>
      </p:sp>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r>
              <a:rPr lang="en-US" altLang="zh-CN" sz="3200" dirty="0"/>
              <a:t> </a:t>
            </a:r>
            <a:r>
              <a:rPr lang="en-US" altLang="zh-CN" sz="2400" dirty="0"/>
              <a:t>-</a:t>
            </a:r>
            <a:r>
              <a:rPr lang="zh-CN" altLang="en-US" sz="2400" dirty="0"/>
              <a:t> 介绍</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2.1</a:t>
            </a:r>
            <a:endParaRPr kumimoji="1" lang="zh-CN" altLang="en-US" sz="1400" b="0" dirty="0">
              <a:solidFill>
                <a:srgbClr val="FFFFFF"/>
              </a:solidFill>
              <a:latin typeface="+mj-lt"/>
              <a:ea typeface="Helvetica Neue Medium"/>
              <a:cs typeface="Helvetica Neue Medium"/>
              <a:sym typeface="Helvetica Neue Medium"/>
            </a:endParaRPr>
          </a:p>
        </p:txBody>
      </p:sp>
      <p:sp>
        <p:nvSpPr>
          <p:cNvPr id="79" name="圆角矩形 78">
            <a:extLst>
              <a:ext uri="{FF2B5EF4-FFF2-40B4-BE49-F238E27FC236}">
                <a16:creationId xmlns:a16="http://schemas.microsoft.com/office/drawing/2014/main" id="{0897F792-D80C-FC45-A9C8-62A55E200C7A}"/>
              </a:ext>
            </a:extLst>
          </p:cNvPr>
          <p:cNvSpPr/>
          <p:nvPr/>
        </p:nvSpPr>
        <p:spPr>
          <a:xfrm>
            <a:off x="1040777" y="4911354"/>
            <a:ext cx="9991235" cy="704809"/>
          </a:xfrm>
          <a:prstGeom prst="roundRect">
            <a:avLst>
              <a:gd name="adj" fmla="val 50000"/>
            </a:avLst>
          </a:prstGeom>
          <a:noFill/>
          <a:ln w="12700">
            <a:miter lim="400000"/>
          </a:ln>
        </p:spPr>
        <p:txBody>
          <a:bodyPr lIns="50800" tIns="50800" rIns="50800" bIns="50800" rtlCol="0" anchor="ctr"/>
          <a:lstStyle/>
          <a:p>
            <a:r>
              <a:rPr lang="zh-CN" altLang="en-US" sz="2400" b="0" dirty="0">
                <a:solidFill>
                  <a:schemeClr val="tx1">
                    <a:lumMod val="85000"/>
                    <a:lumOff val="15000"/>
                  </a:schemeClr>
                </a:solidFill>
                <a:latin typeface="TencentSans W7" panose="020C04030202040F0204" pitchFamily="34" charset="-122"/>
                <a:ea typeface="TencentSans W7" panose="020C04030202040F0204" pitchFamily="34" charset="-122"/>
              </a:rPr>
              <a:t>提供「软件」和「云资源」采买、部署、管理的一站式解决方案</a:t>
            </a:r>
          </a:p>
        </p:txBody>
      </p:sp>
      <p:grpSp>
        <p:nvGrpSpPr>
          <p:cNvPr id="21" name="组合 20">
            <a:extLst>
              <a:ext uri="{FF2B5EF4-FFF2-40B4-BE49-F238E27FC236}">
                <a16:creationId xmlns:a16="http://schemas.microsoft.com/office/drawing/2014/main" id="{4CE12F22-E8F5-77EA-6ECA-F29C9F8A6172}"/>
              </a:ext>
            </a:extLst>
          </p:cNvPr>
          <p:cNvGrpSpPr/>
          <p:nvPr/>
        </p:nvGrpSpPr>
        <p:grpSpPr>
          <a:xfrm>
            <a:off x="9327835" y="2492635"/>
            <a:ext cx="1585815" cy="1068634"/>
            <a:chOff x="8739172" y="4573821"/>
            <a:chExt cx="1585815" cy="1068634"/>
          </a:xfrm>
        </p:grpSpPr>
        <p:pic>
          <p:nvPicPr>
            <p:cNvPr id="23" name="图形 22">
              <a:extLst>
                <a:ext uri="{FF2B5EF4-FFF2-40B4-BE49-F238E27FC236}">
                  <a16:creationId xmlns:a16="http://schemas.microsoft.com/office/drawing/2014/main" id="{37DE71E2-FF2F-2256-10F9-39EA6C64AB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0241" y="4573821"/>
              <a:ext cx="523678" cy="523678"/>
            </a:xfrm>
            <a:prstGeom prst="rect">
              <a:avLst/>
            </a:prstGeom>
          </p:spPr>
        </p:pic>
        <p:sp>
          <p:nvSpPr>
            <p:cNvPr id="24" name="文本框 61">
              <a:extLst>
                <a:ext uri="{FF2B5EF4-FFF2-40B4-BE49-F238E27FC236}">
                  <a16:creationId xmlns:a16="http://schemas.microsoft.com/office/drawing/2014/main" id="{6330FC47-4FE5-3830-A31B-8981E7F8EC33}"/>
                </a:ext>
              </a:extLst>
            </p:cNvPr>
            <p:cNvSpPr txBox="1"/>
            <p:nvPr/>
          </p:nvSpPr>
          <p:spPr>
            <a:xfrm>
              <a:off x="8739172" y="5172425"/>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用户</a:t>
              </a:r>
            </a:p>
          </p:txBody>
        </p:sp>
      </p:grpSp>
      <p:grpSp>
        <p:nvGrpSpPr>
          <p:cNvPr id="25" name="组合 24">
            <a:extLst>
              <a:ext uri="{FF2B5EF4-FFF2-40B4-BE49-F238E27FC236}">
                <a16:creationId xmlns:a16="http://schemas.microsoft.com/office/drawing/2014/main" id="{B293D00C-7DDC-83E4-F6AA-5230B39BB58E}"/>
              </a:ext>
            </a:extLst>
          </p:cNvPr>
          <p:cNvGrpSpPr/>
          <p:nvPr/>
        </p:nvGrpSpPr>
        <p:grpSpPr>
          <a:xfrm>
            <a:off x="1110149" y="2569600"/>
            <a:ext cx="1585815" cy="991669"/>
            <a:chOff x="4374427" y="2875024"/>
            <a:chExt cx="1585815" cy="991669"/>
          </a:xfrm>
        </p:grpSpPr>
        <p:pic>
          <p:nvPicPr>
            <p:cNvPr id="26" name="图形 25">
              <a:extLst>
                <a:ext uri="{FF2B5EF4-FFF2-40B4-BE49-F238E27FC236}">
                  <a16:creationId xmlns:a16="http://schemas.microsoft.com/office/drawing/2014/main" id="{EA13B246-5E27-8A3B-7D07-53A75F0ADB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5496" y="2875024"/>
              <a:ext cx="523678" cy="523678"/>
            </a:xfrm>
            <a:prstGeom prst="rect">
              <a:avLst/>
            </a:prstGeom>
          </p:spPr>
        </p:pic>
        <p:sp>
          <p:nvSpPr>
            <p:cNvPr id="27" name="文本框 61">
              <a:extLst>
                <a:ext uri="{FF2B5EF4-FFF2-40B4-BE49-F238E27FC236}">
                  <a16:creationId xmlns:a16="http://schemas.microsoft.com/office/drawing/2014/main" id="{BDE89225-EA19-1EBB-EC78-7C24B83C9795}"/>
                </a:ext>
              </a:extLst>
            </p:cNvPr>
            <p:cNvSpPr txBox="1"/>
            <p:nvPr/>
          </p:nvSpPr>
          <p:spPr>
            <a:xfrm>
              <a:off x="4374427" y="3396663"/>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服务商</a:t>
              </a:r>
            </a:p>
          </p:txBody>
        </p:sp>
      </p:grpSp>
      <p:pic>
        <p:nvPicPr>
          <p:cNvPr id="32" name="图形 31">
            <a:extLst>
              <a:ext uri="{FF2B5EF4-FFF2-40B4-BE49-F238E27FC236}">
                <a16:creationId xmlns:a16="http://schemas.microsoft.com/office/drawing/2014/main" id="{A08D49EF-91CC-C94F-9639-AEFD8D01B8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21214" y="2367156"/>
            <a:ext cx="523678" cy="523678"/>
          </a:xfrm>
          <a:prstGeom prst="rect">
            <a:avLst/>
          </a:prstGeom>
        </p:spPr>
      </p:pic>
      <p:pic>
        <p:nvPicPr>
          <p:cNvPr id="34" name="图形 33">
            <a:extLst>
              <a:ext uri="{FF2B5EF4-FFF2-40B4-BE49-F238E27FC236}">
                <a16:creationId xmlns:a16="http://schemas.microsoft.com/office/drawing/2014/main" id="{5CC55EED-7FDD-5E03-61F8-BBB759D80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72628" y="2373531"/>
            <a:ext cx="523678" cy="523678"/>
          </a:xfrm>
          <a:prstGeom prst="rect">
            <a:avLst/>
          </a:prstGeom>
        </p:spPr>
      </p:pic>
      <p:sp>
        <p:nvSpPr>
          <p:cNvPr id="36" name="文本框 61">
            <a:extLst>
              <a:ext uri="{FF2B5EF4-FFF2-40B4-BE49-F238E27FC236}">
                <a16:creationId xmlns:a16="http://schemas.microsoft.com/office/drawing/2014/main" id="{2719FD72-8EA2-2F0F-59F9-556C6B513F64}"/>
              </a:ext>
            </a:extLst>
          </p:cNvPr>
          <p:cNvSpPr txBox="1"/>
          <p:nvPr/>
        </p:nvSpPr>
        <p:spPr>
          <a:xfrm>
            <a:off x="3190145" y="3000553"/>
            <a:ext cx="1585815" cy="74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标准化集成</a:t>
            </a:r>
            <a:endParaRPr lang="en-US" altLang="zh-CN" sz="1800" dirty="0">
              <a:solidFill>
                <a:srgbClr val="EB8707"/>
              </a:solidFill>
              <a:latin typeface="TencentSans W7" panose="020C04030202040F0204" pitchFamily="34" charset="-122"/>
              <a:ea typeface="TencentSans W7" panose="020C04030202040F0204" pitchFamily="34" charset="-122"/>
            </a:endParaRPr>
          </a:p>
          <a:p>
            <a:pPr defTabSz="1553178"/>
            <a:r>
              <a:rPr lang="zh-CN" altLang="en-US" sz="1800" dirty="0">
                <a:solidFill>
                  <a:srgbClr val="EB8707"/>
                </a:solidFill>
                <a:latin typeface="TencentSans W7" panose="020C04030202040F0204" pitchFamily="34" charset="-122"/>
                <a:ea typeface="TencentSans W7" panose="020C04030202040F0204" pitchFamily="34" charset="-122"/>
              </a:rPr>
              <a:t>应用包</a:t>
            </a:r>
          </a:p>
        </p:txBody>
      </p:sp>
      <p:sp>
        <p:nvSpPr>
          <p:cNvPr id="37" name="文本框 61">
            <a:extLst>
              <a:ext uri="{FF2B5EF4-FFF2-40B4-BE49-F238E27FC236}">
                <a16:creationId xmlns:a16="http://schemas.microsoft.com/office/drawing/2014/main" id="{D8FCB43B-3778-E797-BA6C-3B1AB8FAEF0C}"/>
              </a:ext>
            </a:extLst>
          </p:cNvPr>
          <p:cNvSpPr txBox="1"/>
          <p:nvPr/>
        </p:nvSpPr>
        <p:spPr>
          <a:xfrm>
            <a:off x="7341559" y="3000553"/>
            <a:ext cx="1585815" cy="1024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F"/>
                </a:solidFill>
                <a:latin typeface="TencentSans W7" panose="020C04030202040F0204" pitchFamily="34" charset="-122"/>
                <a:ea typeface="TencentSans W7" panose="020C04030202040F0204" pitchFamily="34" charset="-122"/>
              </a:rPr>
              <a:t>一键安装</a:t>
            </a:r>
            <a:endParaRPr lang="en-US" altLang="zh-CN" sz="1800" dirty="0">
              <a:solidFill>
                <a:srgbClr val="0060FF"/>
              </a:solidFill>
              <a:latin typeface="TencentSans W7" panose="020C04030202040F0204" pitchFamily="34" charset="-122"/>
              <a:ea typeface="TencentSans W7" panose="020C04030202040F0204" pitchFamily="34" charset="-122"/>
            </a:endParaRPr>
          </a:p>
          <a:p>
            <a:pPr defTabSz="1553178"/>
            <a:r>
              <a:rPr lang="zh-CN" altLang="en-US" sz="1800" dirty="0">
                <a:solidFill>
                  <a:srgbClr val="0060FF"/>
                </a:solidFill>
                <a:latin typeface="TencentSans W7" panose="020C04030202040F0204" pitchFamily="34" charset="-122"/>
                <a:ea typeface="TencentSans W7" panose="020C04030202040F0204" pitchFamily="34" charset="-122"/>
              </a:rPr>
              <a:t>便捷管理</a:t>
            </a:r>
            <a:endParaRPr lang="en-US" altLang="zh-CN" sz="1800" dirty="0">
              <a:solidFill>
                <a:srgbClr val="0060FF"/>
              </a:solidFill>
              <a:latin typeface="TencentSans W7" panose="020C04030202040F0204" pitchFamily="34" charset="-122"/>
              <a:ea typeface="TencentSans W7" panose="020C04030202040F0204" pitchFamily="34" charset="-122"/>
            </a:endParaRPr>
          </a:p>
          <a:p>
            <a:pPr defTabSz="1553178"/>
            <a:endParaRPr lang="en-US" altLang="zh-CN" sz="1800" dirty="0">
              <a:solidFill>
                <a:srgbClr val="0060FF"/>
              </a:solidFill>
              <a:latin typeface="TencentSans W7" panose="020C04030202040F0204" pitchFamily="34" charset="-122"/>
              <a:ea typeface="TencentSans W7" panose="020C04030202040F0204" pitchFamily="34" charset="-122"/>
            </a:endParaRPr>
          </a:p>
        </p:txBody>
      </p:sp>
      <p:pic>
        <p:nvPicPr>
          <p:cNvPr id="39" name="图形 38">
            <a:extLst>
              <a:ext uri="{FF2B5EF4-FFF2-40B4-BE49-F238E27FC236}">
                <a16:creationId xmlns:a16="http://schemas.microsoft.com/office/drawing/2014/main" id="{FB3C48C7-362B-F485-30F0-CE56D027B4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5451" y="2635370"/>
            <a:ext cx="761886" cy="761886"/>
          </a:xfrm>
          <a:prstGeom prst="rect">
            <a:avLst/>
          </a:prstGeom>
        </p:spPr>
      </p:pic>
      <p:cxnSp>
        <p:nvCxnSpPr>
          <p:cNvPr id="41" name="直线箭头连接符 40">
            <a:extLst>
              <a:ext uri="{FF2B5EF4-FFF2-40B4-BE49-F238E27FC236}">
                <a16:creationId xmlns:a16="http://schemas.microsoft.com/office/drawing/2014/main" id="{B724E02B-C1E8-EA31-43BC-C027D38A7A8F}"/>
              </a:ext>
            </a:extLst>
          </p:cNvPr>
          <p:cNvCxnSpPr>
            <a:cxnSpLocks/>
          </p:cNvCxnSpPr>
          <p:nvPr/>
        </p:nvCxnSpPr>
        <p:spPr>
          <a:xfrm>
            <a:off x="2598636" y="3086667"/>
            <a:ext cx="427000" cy="0"/>
          </a:xfrm>
          <a:prstGeom prst="straightConnector1">
            <a:avLst/>
          </a:prstGeom>
          <a:noFill/>
          <a:ln w="63500" cap="flat">
            <a:solidFill>
              <a:srgbClr val="EB8707"/>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B9A282E5-FA56-A145-D97E-8F09B8C2C657}"/>
              </a:ext>
            </a:extLst>
          </p:cNvPr>
          <p:cNvCxnSpPr>
            <a:cxnSpLocks/>
          </p:cNvCxnSpPr>
          <p:nvPr/>
        </p:nvCxnSpPr>
        <p:spPr>
          <a:xfrm>
            <a:off x="4775960" y="3093278"/>
            <a:ext cx="427000" cy="0"/>
          </a:xfrm>
          <a:prstGeom prst="straightConnector1">
            <a:avLst/>
          </a:prstGeom>
          <a:noFill/>
          <a:ln w="63500" cap="flat">
            <a:solidFill>
              <a:srgbClr val="EB8707"/>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直线箭头连接符 43">
            <a:extLst>
              <a:ext uri="{FF2B5EF4-FFF2-40B4-BE49-F238E27FC236}">
                <a16:creationId xmlns:a16="http://schemas.microsoft.com/office/drawing/2014/main" id="{EB2CA406-536F-D9BD-3BCD-A99EA491EDAA}"/>
              </a:ext>
            </a:extLst>
          </p:cNvPr>
          <p:cNvCxnSpPr>
            <a:cxnSpLocks/>
          </p:cNvCxnSpPr>
          <p:nvPr/>
        </p:nvCxnSpPr>
        <p:spPr>
          <a:xfrm flipH="1">
            <a:off x="6830850" y="3093278"/>
            <a:ext cx="446914" cy="0"/>
          </a:xfrm>
          <a:prstGeom prst="straightConnector1">
            <a:avLst/>
          </a:prstGeom>
          <a:noFill/>
          <a:ln w="635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直线箭头连接符 46">
            <a:extLst>
              <a:ext uri="{FF2B5EF4-FFF2-40B4-BE49-F238E27FC236}">
                <a16:creationId xmlns:a16="http://schemas.microsoft.com/office/drawing/2014/main" id="{5F2C307D-40BA-0173-A2BB-BE3B647AB4A3}"/>
              </a:ext>
            </a:extLst>
          </p:cNvPr>
          <p:cNvCxnSpPr>
            <a:cxnSpLocks/>
          </p:cNvCxnSpPr>
          <p:nvPr/>
        </p:nvCxnSpPr>
        <p:spPr>
          <a:xfrm flipH="1">
            <a:off x="9051734" y="3078782"/>
            <a:ext cx="446914" cy="0"/>
          </a:xfrm>
          <a:prstGeom prst="straightConnector1">
            <a:avLst/>
          </a:prstGeom>
          <a:noFill/>
          <a:ln w="635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文本框 61">
            <a:extLst>
              <a:ext uri="{FF2B5EF4-FFF2-40B4-BE49-F238E27FC236}">
                <a16:creationId xmlns:a16="http://schemas.microsoft.com/office/drawing/2014/main" id="{E2B78A89-3406-4BFA-7880-DC8C0BDA5685}"/>
              </a:ext>
            </a:extLst>
          </p:cNvPr>
          <p:cNvSpPr txBox="1"/>
          <p:nvPr/>
        </p:nvSpPr>
        <p:spPr>
          <a:xfrm>
            <a:off x="5252600" y="3747582"/>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50000"/>
                  </a:schemeClr>
                </a:solidFill>
                <a:latin typeface="TencentSans W7" panose="020C04030202040F0204" pitchFamily="34" charset="-122"/>
                <a:ea typeface="TencentSans W7" panose="020C04030202040F0204" pitchFamily="34" charset="-122"/>
              </a:rPr>
              <a:t>云应用</a:t>
            </a:r>
          </a:p>
        </p:txBody>
      </p:sp>
    </p:spTree>
    <p:extLst>
      <p:ext uri="{BB962C8B-B14F-4D97-AF65-F5344CB8AC3E}">
        <p14:creationId xmlns:p14="http://schemas.microsoft.com/office/powerpoint/2010/main" val="33912744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49</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0</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10" name="图片 9">
            <a:extLst>
              <a:ext uri="{FF2B5EF4-FFF2-40B4-BE49-F238E27FC236}">
                <a16:creationId xmlns:a16="http://schemas.microsoft.com/office/drawing/2014/main" id="{4D68A78F-3A1D-129C-B7DA-FEEA9B9924A1}"/>
              </a:ext>
            </a:extLst>
          </p:cNvPr>
          <p:cNvPicPr>
            <a:picLocks noChangeAspect="1"/>
          </p:cNvPicPr>
          <p:nvPr/>
        </p:nvPicPr>
        <p:blipFill rotWithShape="1">
          <a:blip r:embed="rId3"/>
          <a:srcRect b="55913"/>
          <a:stretch/>
        </p:blipFill>
        <p:spPr>
          <a:xfrm>
            <a:off x="981465" y="1495283"/>
            <a:ext cx="3374294" cy="1958693"/>
          </a:xfrm>
          <a:prstGeom prst="rect">
            <a:avLst/>
          </a:prstGeom>
          <a:ln>
            <a:solidFill>
              <a:schemeClr val="bg1">
                <a:lumMod val="50000"/>
              </a:schemeClr>
            </a:solidFill>
          </a:ln>
        </p:spPr>
      </p:pic>
      <p:pic>
        <p:nvPicPr>
          <p:cNvPr id="11" name="图片 10">
            <a:extLst>
              <a:ext uri="{FF2B5EF4-FFF2-40B4-BE49-F238E27FC236}">
                <a16:creationId xmlns:a16="http://schemas.microsoft.com/office/drawing/2014/main" id="{7CE3F898-4553-C6C2-9695-83DC7CEFC7F1}"/>
              </a:ext>
            </a:extLst>
          </p:cNvPr>
          <p:cNvPicPr>
            <a:picLocks noChangeAspect="1"/>
          </p:cNvPicPr>
          <p:nvPr/>
        </p:nvPicPr>
        <p:blipFill rotWithShape="1">
          <a:blip r:embed="rId4"/>
          <a:srcRect b="48087"/>
          <a:stretch/>
        </p:blipFill>
        <p:spPr>
          <a:xfrm>
            <a:off x="6684340" y="678975"/>
            <a:ext cx="4891004" cy="1111599"/>
          </a:xfrm>
          <a:prstGeom prst="rect">
            <a:avLst/>
          </a:prstGeom>
          <a:ln>
            <a:solidFill>
              <a:schemeClr val="bg1">
                <a:lumMod val="50000"/>
              </a:schemeClr>
            </a:solidFill>
          </a:ln>
        </p:spPr>
      </p:pic>
      <p:pic>
        <p:nvPicPr>
          <p:cNvPr id="12" name="图片 11">
            <a:extLst>
              <a:ext uri="{FF2B5EF4-FFF2-40B4-BE49-F238E27FC236}">
                <a16:creationId xmlns:a16="http://schemas.microsoft.com/office/drawing/2014/main" id="{B3BE8403-C1F6-1D92-BC6B-9ED9691CDA03}"/>
              </a:ext>
            </a:extLst>
          </p:cNvPr>
          <p:cNvPicPr>
            <a:picLocks noChangeAspect="1"/>
          </p:cNvPicPr>
          <p:nvPr/>
        </p:nvPicPr>
        <p:blipFill rotWithShape="1">
          <a:blip r:embed="rId5"/>
          <a:srcRect l="1" r="31632" b="42404"/>
          <a:stretch/>
        </p:blipFill>
        <p:spPr>
          <a:xfrm>
            <a:off x="6684340" y="1858814"/>
            <a:ext cx="4891004" cy="2129050"/>
          </a:xfrm>
          <a:prstGeom prst="rect">
            <a:avLst/>
          </a:prstGeom>
          <a:ln>
            <a:solidFill>
              <a:schemeClr val="bg1">
                <a:lumMod val="50000"/>
              </a:schemeClr>
            </a:solidFill>
          </a:ln>
        </p:spPr>
      </p:pic>
      <p:pic>
        <p:nvPicPr>
          <p:cNvPr id="13" name="图片 12">
            <a:extLst>
              <a:ext uri="{FF2B5EF4-FFF2-40B4-BE49-F238E27FC236}">
                <a16:creationId xmlns:a16="http://schemas.microsoft.com/office/drawing/2014/main" id="{898F2D61-2ACB-718A-5F9D-667938C3105D}"/>
              </a:ext>
            </a:extLst>
          </p:cNvPr>
          <p:cNvPicPr>
            <a:picLocks noChangeAspect="1"/>
          </p:cNvPicPr>
          <p:nvPr/>
        </p:nvPicPr>
        <p:blipFill>
          <a:blip r:embed="rId6"/>
          <a:stretch>
            <a:fillRect/>
          </a:stretch>
        </p:blipFill>
        <p:spPr>
          <a:xfrm>
            <a:off x="6945196" y="4551844"/>
            <a:ext cx="4242691" cy="1743121"/>
          </a:xfrm>
          <a:prstGeom prst="rect">
            <a:avLst/>
          </a:prstGeom>
          <a:ln>
            <a:solidFill>
              <a:schemeClr val="bg1">
                <a:lumMod val="50000"/>
              </a:schemeClr>
            </a:solidFill>
          </a:ln>
        </p:spPr>
      </p:pic>
      <p:pic>
        <p:nvPicPr>
          <p:cNvPr id="14" name="图片 13">
            <a:extLst>
              <a:ext uri="{FF2B5EF4-FFF2-40B4-BE49-F238E27FC236}">
                <a16:creationId xmlns:a16="http://schemas.microsoft.com/office/drawing/2014/main" id="{C5A2AB40-93AF-E32C-D5A1-C27679C0C13C}"/>
              </a:ext>
            </a:extLst>
          </p:cNvPr>
          <p:cNvPicPr>
            <a:picLocks noChangeAspect="1"/>
          </p:cNvPicPr>
          <p:nvPr/>
        </p:nvPicPr>
        <p:blipFill>
          <a:blip r:embed="rId7"/>
          <a:stretch>
            <a:fillRect/>
          </a:stretch>
        </p:blipFill>
        <p:spPr>
          <a:xfrm>
            <a:off x="412298" y="4501154"/>
            <a:ext cx="5842000" cy="1816100"/>
          </a:xfrm>
          <a:prstGeom prst="rect">
            <a:avLst/>
          </a:prstGeom>
          <a:ln>
            <a:solidFill>
              <a:schemeClr val="bg1">
                <a:lumMod val="50000"/>
              </a:schemeClr>
            </a:solidFill>
          </a:ln>
        </p:spPr>
      </p:pic>
      <p:sp>
        <p:nvSpPr>
          <p:cNvPr id="15" name="文本框 14">
            <a:extLst>
              <a:ext uri="{FF2B5EF4-FFF2-40B4-BE49-F238E27FC236}">
                <a16:creationId xmlns:a16="http://schemas.microsoft.com/office/drawing/2014/main" id="{EEBA212E-0C80-81F7-7545-4899684A92FF}"/>
              </a:ext>
            </a:extLst>
          </p:cNvPr>
          <p:cNvSpPr txBox="1"/>
          <p:nvPr/>
        </p:nvSpPr>
        <p:spPr>
          <a:xfrm>
            <a:off x="876755" y="960344"/>
            <a:ext cx="2119663" cy="461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50000"/>
              </a:lnSpc>
              <a:spcBef>
                <a:spcPts val="0"/>
              </a:spcBef>
              <a:spcAft>
                <a:spcPts val="0"/>
              </a:spcAft>
              <a:buClrTx/>
              <a:buSzTx/>
              <a:buFontTx/>
              <a:buNone/>
              <a:tabLst/>
            </a:pPr>
            <a:r>
              <a:rPr lang="zh-CN" altLang="en-US" sz="1800" dirty="0">
                <a:solidFill>
                  <a:srgbClr val="0060FF"/>
                </a:solidFill>
                <a:latin typeface="+mn-ea"/>
                <a:ea typeface="+mn-ea"/>
                <a:cs typeface="+mn-cs"/>
              </a:rPr>
              <a:t>应用安装配置</a:t>
            </a:r>
            <a:endParaRPr lang="en-US" altLang="zh-CN" sz="1800" dirty="0">
              <a:solidFill>
                <a:srgbClr val="0060FF"/>
              </a:solidFill>
              <a:latin typeface="+mn-ea"/>
              <a:ea typeface="+mn-ea"/>
              <a:cs typeface="+mn-cs"/>
            </a:endParaRPr>
          </a:p>
        </p:txBody>
      </p:sp>
      <p:sp>
        <p:nvSpPr>
          <p:cNvPr id="16" name="文本框 15">
            <a:extLst>
              <a:ext uri="{FF2B5EF4-FFF2-40B4-BE49-F238E27FC236}">
                <a16:creationId xmlns:a16="http://schemas.microsoft.com/office/drawing/2014/main" id="{822C31E2-7315-6CAC-8A06-A42707324C06}"/>
              </a:ext>
            </a:extLst>
          </p:cNvPr>
          <p:cNvSpPr txBox="1"/>
          <p:nvPr/>
        </p:nvSpPr>
        <p:spPr>
          <a:xfrm>
            <a:off x="307783" y="3982034"/>
            <a:ext cx="1361911" cy="461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50000"/>
              </a:lnSpc>
              <a:spcBef>
                <a:spcPts val="0"/>
              </a:spcBef>
              <a:spcAft>
                <a:spcPts val="0"/>
              </a:spcAft>
              <a:buClrTx/>
              <a:buSzTx/>
              <a:buFontTx/>
              <a:buNone/>
              <a:tabLst/>
            </a:pPr>
            <a:r>
              <a:rPr lang="zh-CN" altLang="en-US" sz="1800" dirty="0">
                <a:solidFill>
                  <a:srgbClr val="0060FF"/>
                </a:solidFill>
                <a:latin typeface="+mn-ea"/>
                <a:ea typeface="+mn-ea"/>
                <a:cs typeface="+mn-cs"/>
              </a:rPr>
              <a:t>安装表单</a:t>
            </a:r>
            <a:endParaRPr lang="en-US" altLang="zh-CN" sz="1800" dirty="0">
              <a:solidFill>
                <a:srgbClr val="0060FF"/>
              </a:solidFill>
              <a:latin typeface="+mn-ea"/>
              <a:ea typeface="+mn-ea"/>
              <a:cs typeface="+mn-cs"/>
            </a:endParaRPr>
          </a:p>
        </p:txBody>
      </p:sp>
      <p:sp>
        <p:nvSpPr>
          <p:cNvPr id="17" name="文本框 16">
            <a:extLst>
              <a:ext uri="{FF2B5EF4-FFF2-40B4-BE49-F238E27FC236}">
                <a16:creationId xmlns:a16="http://schemas.microsoft.com/office/drawing/2014/main" id="{84F5B6FF-93D6-D84B-C45F-D521D58A360D}"/>
              </a:ext>
            </a:extLst>
          </p:cNvPr>
          <p:cNvSpPr txBox="1"/>
          <p:nvPr/>
        </p:nvSpPr>
        <p:spPr>
          <a:xfrm>
            <a:off x="6610369" y="174790"/>
            <a:ext cx="1361911" cy="461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50000"/>
              </a:lnSpc>
              <a:spcBef>
                <a:spcPts val="0"/>
              </a:spcBef>
              <a:spcAft>
                <a:spcPts val="0"/>
              </a:spcAft>
              <a:buClrTx/>
              <a:buSzTx/>
              <a:buFontTx/>
              <a:buNone/>
              <a:tabLst/>
            </a:pPr>
            <a:r>
              <a:rPr lang="en-US" altLang="zh-CN" sz="1800" dirty="0">
                <a:solidFill>
                  <a:srgbClr val="0060FF"/>
                </a:solidFill>
                <a:latin typeface="+mn-ea"/>
                <a:ea typeface="+mn-ea"/>
                <a:cs typeface="+mn-cs"/>
              </a:rPr>
              <a:t>Terraform</a:t>
            </a:r>
          </a:p>
        </p:txBody>
      </p:sp>
      <p:sp>
        <p:nvSpPr>
          <p:cNvPr id="18" name="文本框 17">
            <a:extLst>
              <a:ext uri="{FF2B5EF4-FFF2-40B4-BE49-F238E27FC236}">
                <a16:creationId xmlns:a16="http://schemas.microsoft.com/office/drawing/2014/main" id="{73CECCEC-1A77-C23A-3AB1-399D5C885FF6}"/>
              </a:ext>
            </a:extLst>
          </p:cNvPr>
          <p:cNvSpPr txBox="1"/>
          <p:nvPr/>
        </p:nvSpPr>
        <p:spPr>
          <a:xfrm>
            <a:off x="9681652" y="4098509"/>
            <a:ext cx="1594346" cy="461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r" defTabSz="825500" rtl="0" fontAlgn="auto" latinLnBrk="0" hangingPunct="0">
              <a:lnSpc>
                <a:spcPct val="150000"/>
              </a:lnSpc>
              <a:spcBef>
                <a:spcPts val="0"/>
              </a:spcBef>
              <a:spcAft>
                <a:spcPts val="0"/>
              </a:spcAft>
              <a:buClrTx/>
              <a:buSzTx/>
              <a:buFontTx/>
              <a:buNone/>
              <a:tabLst/>
            </a:pPr>
            <a:r>
              <a:rPr lang="en-US" altLang="zh-CN" sz="1800" dirty="0">
                <a:solidFill>
                  <a:srgbClr val="0060FF"/>
                </a:solidFill>
                <a:latin typeface="+mn-ea"/>
                <a:ea typeface="+mn-ea"/>
                <a:cs typeface="+mn-cs"/>
              </a:rPr>
              <a:t>Helm</a:t>
            </a:r>
            <a:r>
              <a:rPr lang="zh-CN" altLang="en-US" sz="1800" dirty="0">
                <a:solidFill>
                  <a:srgbClr val="0060FF"/>
                </a:solidFill>
                <a:latin typeface="+mn-ea"/>
                <a:ea typeface="+mn-ea"/>
                <a:cs typeface="+mn-cs"/>
              </a:rPr>
              <a:t> </a:t>
            </a:r>
            <a:r>
              <a:rPr lang="en-US" altLang="zh-CN" sz="1800" dirty="0">
                <a:solidFill>
                  <a:srgbClr val="0060FF"/>
                </a:solidFill>
                <a:latin typeface="+mn-ea"/>
                <a:ea typeface="+mn-ea"/>
                <a:cs typeface="+mn-cs"/>
              </a:rPr>
              <a:t>Chart</a:t>
            </a:r>
          </a:p>
        </p:txBody>
      </p:sp>
      <p:cxnSp>
        <p:nvCxnSpPr>
          <p:cNvPr id="19" name="直线箭头连接符 18">
            <a:extLst>
              <a:ext uri="{FF2B5EF4-FFF2-40B4-BE49-F238E27FC236}">
                <a16:creationId xmlns:a16="http://schemas.microsoft.com/office/drawing/2014/main" id="{373CB230-F97C-E521-0F0F-95DB8535257C}"/>
              </a:ext>
            </a:extLst>
          </p:cNvPr>
          <p:cNvCxnSpPr>
            <a:cxnSpLocks/>
          </p:cNvCxnSpPr>
          <p:nvPr/>
        </p:nvCxnSpPr>
        <p:spPr>
          <a:xfrm>
            <a:off x="2037348" y="3538247"/>
            <a:ext cx="0" cy="878174"/>
          </a:xfrm>
          <a:prstGeom prst="straightConnector1">
            <a:avLst/>
          </a:prstGeom>
          <a:noFill/>
          <a:ln w="508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直线箭头连接符 22">
            <a:extLst>
              <a:ext uri="{FF2B5EF4-FFF2-40B4-BE49-F238E27FC236}">
                <a16:creationId xmlns:a16="http://schemas.microsoft.com/office/drawing/2014/main" id="{533480C4-45BC-5BE7-C4EF-0055A0E01A32}"/>
              </a:ext>
            </a:extLst>
          </p:cNvPr>
          <p:cNvCxnSpPr>
            <a:cxnSpLocks/>
          </p:cNvCxnSpPr>
          <p:nvPr/>
        </p:nvCxnSpPr>
        <p:spPr>
          <a:xfrm>
            <a:off x="9040007" y="4037078"/>
            <a:ext cx="0" cy="488590"/>
          </a:xfrm>
          <a:prstGeom prst="straightConnector1">
            <a:avLst/>
          </a:prstGeom>
          <a:noFill/>
          <a:ln w="508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直线箭头连接符 25">
            <a:extLst>
              <a:ext uri="{FF2B5EF4-FFF2-40B4-BE49-F238E27FC236}">
                <a16:creationId xmlns:a16="http://schemas.microsoft.com/office/drawing/2014/main" id="{A8C2A6FD-C330-C570-2F6E-290536F13F12}"/>
              </a:ext>
            </a:extLst>
          </p:cNvPr>
          <p:cNvCxnSpPr>
            <a:cxnSpLocks/>
          </p:cNvCxnSpPr>
          <p:nvPr/>
        </p:nvCxnSpPr>
        <p:spPr>
          <a:xfrm>
            <a:off x="4962482" y="2726393"/>
            <a:ext cx="1652120" cy="0"/>
          </a:xfrm>
          <a:prstGeom prst="straightConnector1">
            <a:avLst/>
          </a:prstGeom>
          <a:noFill/>
          <a:ln w="508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直线连接符 30">
            <a:extLst>
              <a:ext uri="{FF2B5EF4-FFF2-40B4-BE49-F238E27FC236}">
                <a16:creationId xmlns:a16="http://schemas.microsoft.com/office/drawing/2014/main" id="{A9D03240-EDE7-F1AA-1D21-AB41FF29BCDA}"/>
              </a:ext>
            </a:extLst>
          </p:cNvPr>
          <p:cNvCxnSpPr>
            <a:cxnSpLocks/>
          </p:cNvCxnSpPr>
          <p:nvPr/>
        </p:nvCxnSpPr>
        <p:spPr>
          <a:xfrm>
            <a:off x="4962631" y="2895581"/>
            <a:ext cx="0" cy="1525439"/>
          </a:xfrm>
          <a:prstGeom prst="line">
            <a:avLst/>
          </a:prstGeom>
          <a:noFill/>
          <a:ln w="50800" cap="flat">
            <a:solidFill>
              <a:srgbClr val="0060FF"/>
            </a:solidFill>
            <a:prstDash val="solid"/>
            <a:miter lim="400000"/>
          </a:ln>
          <a:effectLst/>
          <a:sp3d/>
        </p:spPr>
        <p:style>
          <a:lnRef idx="0">
            <a:scrgbClr r="0" g="0" b="0"/>
          </a:lnRef>
          <a:fillRef idx="0">
            <a:scrgbClr r="0" g="0" b="0"/>
          </a:fillRef>
          <a:effectRef idx="0">
            <a:scrgbClr r="0" g="0" b="0"/>
          </a:effectRef>
          <a:fontRef idx="none"/>
        </p:style>
      </p:cxnSp>
      <p:sp>
        <p:nvSpPr>
          <p:cNvPr id="38" name="文本框 37">
            <a:extLst>
              <a:ext uri="{FF2B5EF4-FFF2-40B4-BE49-F238E27FC236}">
                <a16:creationId xmlns:a16="http://schemas.microsoft.com/office/drawing/2014/main" id="{07EFDE8B-DC55-2FED-4588-927B75A0612C}"/>
              </a:ext>
            </a:extLst>
          </p:cNvPr>
          <p:cNvSpPr txBox="1"/>
          <p:nvPr/>
        </p:nvSpPr>
        <p:spPr>
          <a:xfrm>
            <a:off x="-1463" y="1936666"/>
            <a:ext cx="1088762"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sz="1600" b="0" i="0" dirty="0">
                <a:solidFill>
                  <a:srgbClr val="181818"/>
                </a:solidFill>
                <a:effectLst/>
                <a:latin typeface="+mn-ea"/>
                <a:ea typeface="+mn-ea"/>
              </a:rPr>
              <a:t>定义变量</a:t>
            </a:r>
            <a:endParaRPr lang="zh-CN" altLang="en-US" sz="1600" dirty="0">
              <a:latin typeface="+mn-ea"/>
              <a:ea typeface="+mn-ea"/>
            </a:endParaRPr>
          </a:p>
        </p:txBody>
      </p:sp>
      <p:sp>
        <p:nvSpPr>
          <p:cNvPr id="39" name="文本框 38">
            <a:extLst>
              <a:ext uri="{FF2B5EF4-FFF2-40B4-BE49-F238E27FC236}">
                <a16:creationId xmlns:a16="http://schemas.microsoft.com/office/drawing/2014/main" id="{C23E8F49-019E-E395-C789-6AB3E542FEAE}"/>
              </a:ext>
            </a:extLst>
          </p:cNvPr>
          <p:cNvSpPr txBox="1"/>
          <p:nvPr/>
        </p:nvSpPr>
        <p:spPr>
          <a:xfrm>
            <a:off x="2153029" y="3713143"/>
            <a:ext cx="1556333"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sz="1600" b="0" i="0" dirty="0">
                <a:solidFill>
                  <a:srgbClr val="181818"/>
                </a:solidFill>
                <a:effectLst/>
                <a:latin typeface="+mn-ea"/>
                <a:ea typeface="+mn-ea"/>
              </a:rPr>
              <a:t>渲染安装表单</a:t>
            </a:r>
            <a:endParaRPr lang="zh-CN" altLang="en-US" sz="1600" dirty="0">
              <a:latin typeface="+mn-ea"/>
              <a:ea typeface="+mn-ea"/>
            </a:endParaRPr>
          </a:p>
        </p:txBody>
      </p:sp>
      <p:sp>
        <p:nvSpPr>
          <p:cNvPr id="40" name="文本框 39">
            <a:extLst>
              <a:ext uri="{FF2B5EF4-FFF2-40B4-BE49-F238E27FC236}">
                <a16:creationId xmlns:a16="http://schemas.microsoft.com/office/drawing/2014/main" id="{142D85BE-8589-A456-2C0D-2A044BA81A3B}"/>
              </a:ext>
            </a:extLst>
          </p:cNvPr>
          <p:cNvSpPr txBox="1"/>
          <p:nvPr/>
        </p:nvSpPr>
        <p:spPr>
          <a:xfrm>
            <a:off x="5047654" y="2984060"/>
            <a:ext cx="1481775" cy="789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sz="1600" b="0" i="0" dirty="0">
                <a:solidFill>
                  <a:srgbClr val="181818"/>
                </a:solidFill>
                <a:effectLst/>
                <a:latin typeface="+mn-ea"/>
                <a:ea typeface="+mn-ea"/>
              </a:rPr>
              <a:t>变量合入 </a:t>
            </a:r>
            <a:r>
              <a:rPr lang="en-US" altLang="zh-CN" sz="1600" b="0" i="0" dirty="0">
                <a:solidFill>
                  <a:srgbClr val="181818"/>
                </a:solidFill>
                <a:effectLst/>
                <a:latin typeface="+mn-ea"/>
                <a:ea typeface="+mn-ea"/>
              </a:rPr>
              <a:t>TF</a:t>
            </a:r>
          </a:p>
          <a:p>
            <a:pPr algn="l">
              <a:lnSpc>
                <a:spcPct val="150000"/>
              </a:lnSpc>
            </a:pPr>
            <a:r>
              <a:rPr lang="zh-CN" altLang="en-US" sz="1600" b="0" dirty="0">
                <a:solidFill>
                  <a:srgbClr val="181818"/>
                </a:solidFill>
                <a:latin typeface="+mn-ea"/>
                <a:ea typeface="+mn-ea"/>
              </a:rPr>
              <a:t>启动资源编排</a:t>
            </a:r>
            <a:endParaRPr lang="zh-CN" altLang="en-US" sz="1600" dirty="0">
              <a:latin typeface="+mn-ea"/>
              <a:ea typeface="+mn-ea"/>
            </a:endParaRPr>
          </a:p>
        </p:txBody>
      </p:sp>
      <p:cxnSp>
        <p:nvCxnSpPr>
          <p:cNvPr id="41" name="直线箭头连接符 40">
            <a:extLst>
              <a:ext uri="{FF2B5EF4-FFF2-40B4-BE49-F238E27FC236}">
                <a16:creationId xmlns:a16="http://schemas.microsoft.com/office/drawing/2014/main" id="{62CCE859-FA94-39A3-11DA-C24B3760BF6C}"/>
              </a:ext>
            </a:extLst>
          </p:cNvPr>
          <p:cNvCxnSpPr>
            <a:cxnSpLocks/>
          </p:cNvCxnSpPr>
          <p:nvPr/>
        </p:nvCxnSpPr>
        <p:spPr>
          <a:xfrm>
            <a:off x="0" y="2535022"/>
            <a:ext cx="977163" cy="0"/>
          </a:xfrm>
          <a:prstGeom prst="straightConnector1">
            <a:avLst/>
          </a:prstGeom>
          <a:noFill/>
          <a:ln w="508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6" name="文本框 45">
            <a:extLst>
              <a:ext uri="{FF2B5EF4-FFF2-40B4-BE49-F238E27FC236}">
                <a16:creationId xmlns:a16="http://schemas.microsoft.com/office/drawing/2014/main" id="{BDC7168E-8D8F-B008-07E4-80FFC5AF034C}"/>
              </a:ext>
            </a:extLst>
          </p:cNvPr>
          <p:cNvSpPr txBox="1"/>
          <p:nvPr/>
        </p:nvSpPr>
        <p:spPr>
          <a:xfrm>
            <a:off x="7070538" y="4056104"/>
            <a:ext cx="1911850"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sz="1600" dirty="0">
                <a:latin typeface="+mn-ea"/>
                <a:ea typeface="+mn-ea"/>
              </a:rPr>
              <a:t>变量写入 </a:t>
            </a:r>
            <a:r>
              <a:rPr lang="en-US" altLang="zh-CN" sz="1600" dirty="0">
                <a:latin typeface="+mn-ea"/>
                <a:ea typeface="+mn-ea"/>
              </a:rPr>
              <a:t>k8s</a:t>
            </a:r>
            <a:r>
              <a:rPr lang="zh-CN" altLang="en-US" sz="1600" dirty="0">
                <a:latin typeface="+mn-ea"/>
                <a:ea typeface="+mn-ea"/>
              </a:rPr>
              <a:t> 配置</a:t>
            </a:r>
          </a:p>
        </p:txBody>
      </p:sp>
      <p:cxnSp>
        <p:nvCxnSpPr>
          <p:cNvPr id="47" name="直线箭头连接符 46">
            <a:extLst>
              <a:ext uri="{FF2B5EF4-FFF2-40B4-BE49-F238E27FC236}">
                <a16:creationId xmlns:a16="http://schemas.microsoft.com/office/drawing/2014/main" id="{77AA26CE-E8DE-3257-BAFF-F38738311837}"/>
              </a:ext>
            </a:extLst>
          </p:cNvPr>
          <p:cNvCxnSpPr>
            <a:cxnSpLocks/>
          </p:cNvCxnSpPr>
          <p:nvPr/>
        </p:nvCxnSpPr>
        <p:spPr>
          <a:xfrm>
            <a:off x="9040007" y="6325961"/>
            <a:ext cx="0" cy="541291"/>
          </a:xfrm>
          <a:prstGeom prst="straightConnector1">
            <a:avLst/>
          </a:prstGeom>
          <a:noFill/>
          <a:ln w="508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8" name="文本框 47">
            <a:extLst>
              <a:ext uri="{FF2B5EF4-FFF2-40B4-BE49-F238E27FC236}">
                <a16:creationId xmlns:a16="http://schemas.microsoft.com/office/drawing/2014/main" id="{B829CB7C-3640-58CA-70D2-72A214B033DE}"/>
              </a:ext>
            </a:extLst>
          </p:cNvPr>
          <p:cNvSpPr txBox="1"/>
          <p:nvPr/>
        </p:nvSpPr>
        <p:spPr>
          <a:xfrm>
            <a:off x="9176190" y="6306240"/>
            <a:ext cx="2369101" cy="420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sz="1600" dirty="0">
                <a:latin typeface="+mn-ea"/>
                <a:ea typeface="+mn-ea"/>
              </a:rPr>
              <a:t>变量写入 </a:t>
            </a:r>
            <a:r>
              <a:rPr lang="en-US" altLang="zh-CN" sz="1600" dirty="0">
                <a:latin typeface="+mn-ea"/>
                <a:ea typeface="+mn-ea"/>
              </a:rPr>
              <a:t>pod</a:t>
            </a:r>
            <a:r>
              <a:rPr lang="zh-CN" altLang="en-US" sz="1600" dirty="0">
                <a:latin typeface="+mn-ea"/>
                <a:ea typeface="+mn-ea"/>
              </a:rPr>
              <a:t> 环境变量</a:t>
            </a:r>
          </a:p>
        </p:txBody>
      </p:sp>
      <p:pic>
        <p:nvPicPr>
          <p:cNvPr id="51" name="图片 50">
            <a:extLst>
              <a:ext uri="{FF2B5EF4-FFF2-40B4-BE49-F238E27FC236}">
                <a16:creationId xmlns:a16="http://schemas.microsoft.com/office/drawing/2014/main" id="{16D573A7-D198-DAC7-30E2-B0046F202117}"/>
              </a:ext>
            </a:extLst>
          </p:cNvPr>
          <p:cNvPicPr>
            <a:picLocks noChangeAspect="1"/>
          </p:cNvPicPr>
          <p:nvPr/>
        </p:nvPicPr>
        <p:blipFill>
          <a:blip r:embed="rId8"/>
          <a:stretch>
            <a:fillRect/>
          </a:stretch>
        </p:blipFill>
        <p:spPr>
          <a:xfrm>
            <a:off x="4554226" y="954322"/>
            <a:ext cx="1938622" cy="1221010"/>
          </a:xfrm>
          <a:prstGeom prst="rect">
            <a:avLst/>
          </a:prstGeom>
          <a:ln>
            <a:solidFill>
              <a:schemeClr val="bg1">
                <a:lumMod val="50000"/>
              </a:schemeClr>
            </a:solidFill>
          </a:ln>
        </p:spPr>
      </p:pic>
      <p:cxnSp>
        <p:nvCxnSpPr>
          <p:cNvPr id="55" name="直线箭头连接符 54">
            <a:extLst>
              <a:ext uri="{FF2B5EF4-FFF2-40B4-BE49-F238E27FC236}">
                <a16:creationId xmlns:a16="http://schemas.microsoft.com/office/drawing/2014/main" id="{4835B27F-A627-4BAB-D390-ABFF3B0AED41}"/>
              </a:ext>
            </a:extLst>
          </p:cNvPr>
          <p:cNvCxnSpPr>
            <a:cxnSpLocks/>
          </p:cNvCxnSpPr>
          <p:nvPr/>
        </p:nvCxnSpPr>
        <p:spPr>
          <a:xfrm>
            <a:off x="4962482" y="2923339"/>
            <a:ext cx="1652120" cy="0"/>
          </a:xfrm>
          <a:prstGeom prst="straightConnector1">
            <a:avLst/>
          </a:prstGeom>
          <a:noFill/>
          <a:ln w="50800" cap="flat">
            <a:solidFill>
              <a:srgbClr val="0060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9" name="直线连接符 58">
            <a:extLst>
              <a:ext uri="{FF2B5EF4-FFF2-40B4-BE49-F238E27FC236}">
                <a16:creationId xmlns:a16="http://schemas.microsoft.com/office/drawing/2014/main" id="{88F7BCAA-38A6-103F-B689-ABC59FC43CB2}"/>
              </a:ext>
            </a:extLst>
          </p:cNvPr>
          <p:cNvCxnSpPr>
            <a:cxnSpLocks/>
          </p:cNvCxnSpPr>
          <p:nvPr/>
        </p:nvCxnSpPr>
        <p:spPr>
          <a:xfrm>
            <a:off x="4962482" y="2207555"/>
            <a:ext cx="0" cy="545871"/>
          </a:xfrm>
          <a:prstGeom prst="line">
            <a:avLst/>
          </a:prstGeom>
          <a:noFill/>
          <a:ln w="50800" cap="flat">
            <a:solidFill>
              <a:srgbClr val="0060FF"/>
            </a:solidFill>
            <a:prstDash val="solid"/>
            <a:miter lim="400000"/>
          </a:ln>
          <a:effectLst/>
          <a:sp3d/>
        </p:spPr>
        <p:style>
          <a:lnRef idx="0">
            <a:scrgbClr r="0" g="0" b="0"/>
          </a:lnRef>
          <a:fillRef idx="0">
            <a:scrgbClr r="0" g="0" b="0"/>
          </a:fillRef>
          <a:effectRef idx="0">
            <a:scrgbClr r="0" g="0" b="0"/>
          </a:effectRef>
          <a:fontRef idx="none"/>
        </p:style>
      </p:cxnSp>
      <p:sp>
        <p:nvSpPr>
          <p:cNvPr id="62" name="文本框 61">
            <a:extLst>
              <a:ext uri="{FF2B5EF4-FFF2-40B4-BE49-F238E27FC236}">
                <a16:creationId xmlns:a16="http://schemas.microsoft.com/office/drawing/2014/main" id="{4515991D-4FE6-EC24-3645-082BF6C8F593}"/>
              </a:ext>
            </a:extLst>
          </p:cNvPr>
          <p:cNvSpPr txBox="1"/>
          <p:nvPr/>
        </p:nvSpPr>
        <p:spPr>
          <a:xfrm>
            <a:off x="4456163" y="447508"/>
            <a:ext cx="1632181" cy="461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50000"/>
              </a:lnSpc>
              <a:spcBef>
                <a:spcPts val="0"/>
              </a:spcBef>
              <a:spcAft>
                <a:spcPts val="0"/>
              </a:spcAft>
              <a:buClrTx/>
              <a:buSzTx/>
              <a:buFontTx/>
              <a:buNone/>
              <a:tabLst/>
            </a:pPr>
            <a:r>
              <a:rPr lang="zh-CN" altLang="en-US" sz="1800" dirty="0">
                <a:solidFill>
                  <a:srgbClr val="0060FF"/>
                </a:solidFill>
                <a:latin typeface="+mn-ea"/>
                <a:ea typeface="+mn-ea"/>
                <a:cs typeface="+mn-cs"/>
              </a:rPr>
              <a:t>系统内部变量</a:t>
            </a:r>
            <a:endParaRPr lang="en-US" altLang="zh-CN" sz="1800" dirty="0">
              <a:solidFill>
                <a:srgbClr val="0060FF"/>
              </a:solidFill>
              <a:latin typeface="+mn-ea"/>
              <a:ea typeface="+mn-ea"/>
              <a:cs typeface="+mn-cs"/>
            </a:endParaRPr>
          </a:p>
        </p:txBody>
      </p:sp>
      <p:sp>
        <p:nvSpPr>
          <p:cNvPr id="66" name="文本框 65">
            <a:extLst>
              <a:ext uri="{FF2B5EF4-FFF2-40B4-BE49-F238E27FC236}">
                <a16:creationId xmlns:a16="http://schemas.microsoft.com/office/drawing/2014/main" id="{259EAEF8-926A-8811-1980-62B8A2DC0896}"/>
              </a:ext>
            </a:extLst>
          </p:cNvPr>
          <p:cNvSpPr txBox="1"/>
          <p:nvPr/>
        </p:nvSpPr>
        <p:spPr>
          <a:xfrm>
            <a:off x="542918" y="6520208"/>
            <a:ext cx="6112932"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1400" b="0" i="0" dirty="0">
                <a:solidFill>
                  <a:srgbClr val="FF0000"/>
                </a:solidFill>
                <a:effectLst/>
                <a:latin typeface="+mn-ea"/>
                <a:ea typeface="+mn-ea"/>
              </a:rPr>
              <a:t>[</a:t>
            </a:r>
            <a:r>
              <a:rPr lang="zh-CN" altLang="en-US" sz="1400" b="0" i="0" dirty="0">
                <a:solidFill>
                  <a:srgbClr val="FF0000"/>
                </a:solidFill>
                <a:effectLst/>
                <a:latin typeface="+mn-ea"/>
                <a:ea typeface="+mn-ea"/>
              </a:rPr>
              <a:t> 应用完整安装流程，同时也是数据</a:t>
            </a:r>
            <a:r>
              <a:rPr lang="zh-CN" altLang="en-US" sz="1400" b="0" dirty="0">
                <a:solidFill>
                  <a:srgbClr val="FF0000"/>
                </a:solidFill>
                <a:latin typeface="+mn-ea"/>
                <a:ea typeface="+mn-ea"/>
              </a:rPr>
              <a:t>完整</a:t>
            </a:r>
            <a:r>
              <a:rPr lang="zh-CN" altLang="en-US" sz="1400" b="0" i="0" dirty="0">
                <a:solidFill>
                  <a:srgbClr val="FF0000"/>
                </a:solidFill>
                <a:effectLst/>
                <a:latin typeface="+mn-ea"/>
                <a:ea typeface="+mn-ea"/>
              </a:rPr>
              <a:t>传递示例 </a:t>
            </a:r>
            <a:r>
              <a:rPr lang="en-US" altLang="zh-CN" sz="1400" b="0" i="0" dirty="0">
                <a:solidFill>
                  <a:srgbClr val="FF0000"/>
                </a:solidFill>
                <a:effectLst/>
                <a:latin typeface="+mn-ea"/>
                <a:ea typeface="+mn-ea"/>
              </a:rPr>
              <a:t>]</a:t>
            </a:r>
            <a:endParaRPr lang="zh-CN" altLang="en-US" sz="1400" dirty="0">
              <a:solidFill>
                <a:srgbClr val="FF0000"/>
              </a:solidFill>
              <a:latin typeface="+mn-ea"/>
              <a:ea typeface="+mn-ea"/>
            </a:endParaRPr>
          </a:p>
        </p:txBody>
      </p:sp>
      <p:pic>
        <p:nvPicPr>
          <p:cNvPr id="68" name="图形 67">
            <a:extLst>
              <a:ext uri="{FF2B5EF4-FFF2-40B4-BE49-F238E27FC236}">
                <a16:creationId xmlns:a16="http://schemas.microsoft.com/office/drawing/2014/main" id="{12D67412-E758-569B-26BB-DF4932F34B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2740" y="6447074"/>
            <a:ext cx="420178" cy="420178"/>
          </a:xfrm>
          <a:prstGeom prst="rect">
            <a:avLst/>
          </a:prstGeom>
        </p:spPr>
      </p:pic>
    </p:spTree>
    <p:extLst>
      <p:ext uri="{BB962C8B-B14F-4D97-AF65-F5344CB8AC3E}">
        <p14:creationId xmlns:p14="http://schemas.microsoft.com/office/powerpoint/2010/main" val="33338641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5</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 </a:t>
            </a:r>
            <a:r>
              <a:rPr lang="en-US" altLang="zh-CN" sz="2400" dirty="0"/>
              <a:t>-</a:t>
            </a:r>
            <a:r>
              <a:rPr lang="zh-CN" altLang="en-US" sz="2400" dirty="0"/>
              <a:t> 价值</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2.1</a:t>
            </a:r>
            <a:endParaRPr kumimoji="1" lang="zh-CN" altLang="en-US" sz="1400" b="0" dirty="0">
              <a:solidFill>
                <a:srgbClr val="FFFFFF"/>
              </a:solidFill>
              <a:latin typeface="+mj-lt"/>
              <a:ea typeface="Helvetica Neue Medium"/>
              <a:cs typeface="Helvetica Neue Medium"/>
              <a:sym typeface="Helvetica Neue Medium"/>
            </a:endParaRPr>
          </a:p>
        </p:txBody>
      </p:sp>
      <p:grpSp>
        <p:nvGrpSpPr>
          <p:cNvPr id="25" name="组合 24">
            <a:extLst>
              <a:ext uri="{FF2B5EF4-FFF2-40B4-BE49-F238E27FC236}">
                <a16:creationId xmlns:a16="http://schemas.microsoft.com/office/drawing/2014/main" id="{B293D00C-7DDC-83E4-F6AA-5230B39BB58E}"/>
              </a:ext>
            </a:extLst>
          </p:cNvPr>
          <p:cNvGrpSpPr/>
          <p:nvPr/>
        </p:nvGrpSpPr>
        <p:grpSpPr>
          <a:xfrm>
            <a:off x="1795754" y="4812998"/>
            <a:ext cx="1585815" cy="991669"/>
            <a:chOff x="4374427" y="2875024"/>
            <a:chExt cx="1585815" cy="991669"/>
          </a:xfrm>
        </p:grpSpPr>
        <p:pic>
          <p:nvPicPr>
            <p:cNvPr id="26" name="图形 25">
              <a:extLst>
                <a:ext uri="{FF2B5EF4-FFF2-40B4-BE49-F238E27FC236}">
                  <a16:creationId xmlns:a16="http://schemas.microsoft.com/office/drawing/2014/main" id="{EA13B246-5E27-8A3B-7D07-53A75F0AD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5496" y="2875024"/>
              <a:ext cx="523678" cy="523678"/>
            </a:xfrm>
            <a:prstGeom prst="rect">
              <a:avLst/>
            </a:prstGeom>
          </p:spPr>
        </p:pic>
        <p:sp>
          <p:nvSpPr>
            <p:cNvPr id="27" name="文本框 61">
              <a:extLst>
                <a:ext uri="{FF2B5EF4-FFF2-40B4-BE49-F238E27FC236}">
                  <a16:creationId xmlns:a16="http://schemas.microsoft.com/office/drawing/2014/main" id="{BDE89225-EA19-1EBB-EC78-7C24B83C9795}"/>
                </a:ext>
              </a:extLst>
            </p:cNvPr>
            <p:cNvSpPr txBox="1"/>
            <p:nvPr/>
          </p:nvSpPr>
          <p:spPr>
            <a:xfrm>
              <a:off x="4374427" y="3396663"/>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服务商</a:t>
              </a:r>
            </a:p>
          </p:txBody>
        </p:sp>
      </p:grpSp>
      <p:pic>
        <p:nvPicPr>
          <p:cNvPr id="32" name="图形 31">
            <a:extLst>
              <a:ext uri="{FF2B5EF4-FFF2-40B4-BE49-F238E27FC236}">
                <a16:creationId xmlns:a16="http://schemas.microsoft.com/office/drawing/2014/main" id="{A08D49EF-91CC-C94F-9639-AEFD8D01B8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06819" y="4610554"/>
            <a:ext cx="523678" cy="523678"/>
          </a:xfrm>
          <a:prstGeom prst="rect">
            <a:avLst/>
          </a:prstGeom>
        </p:spPr>
      </p:pic>
      <p:sp>
        <p:nvSpPr>
          <p:cNvPr id="36" name="文本框 61">
            <a:extLst>
              <a:ext uri="{FF2B5EF4-FFF2-40B4-BE49-F238E27FC236}">
                <a16:creationId xmlns:a16="http://schemas.microsoft.com/office/drawing/2014/main" id="{2719FD72-8EA2-2F0F-59F9-556C6B513F64}"/>
              </a:ext>
            </a:extLst>
          </p:cNvPr>
          <p:cNvSpPr txBox="1"/>
          <p:nvPr/>
        </p:nvSpPr>
        <p:spPr>
          <a:xfrm>
            <a:off x="3875750" y="5243951"/>
            <a:ext cx="1585815" cy="74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标准化集成</a:t>
            </a:r>
            <a:endParaRPr lang="en-US" altLang="zh-CN" sz="1800" dirty="0">
              <a:solidFill>
                <a:srgbClr val="EB8707"/>
              </a:solidFill>
              <a:latin typeface="TencentSans W7" panose="020C04030202040F0204" pitchFamily="34" charset="-122"/>
              <a:ea typeface="TencentSans W7" panose="020C04030202040F0204" pitchFamily="34" charset="-122"/>
            </a:endParaRPr>
          </a:p>
          <a:p>
            <a:pPr defTabSz="1553178"/>
            <a:r>
              <a:rPr lang="zh-CN" altLang="en-US" sz="1800" dirty="0">
                <a:solidFill>
                  <a:srgbClr val="EB8707"/>
                </a:solidFill>
                <a:latin typeface="TencentSans W7" panose="020C04030202040F0204" pitchFamily="34" charset="-122"/>
                <a:ea typeface="TencentSans W7" panose="020C04030202040F0204" pitchFamily="34" charset="-122"/>
              </a:rPr>
              <a:t>应用包</a:t>
            </a:r>
          </a:p>
        </p:txBody>
      </p:sp>
      <p:pic>
        <p:nvPicPr>
          <p:cNvPr id="39" name="图形 38">
            <a:extLst>
              <a:ext uri="{FF2B5EF4-FFF2-40B4-BE49-F238E27FC236}">
                <a16:creationId xmlns:a16="http://schemas.microsoft.com/office/drawing/2014/main" id="{FB3C48C7-362B-F485-30F0-CE56D027B4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95414" y="4704949"/>
            <a:ext cx="761886" cy="761886"/>
          </a:xfrm>
          <a:prstGeom prst="rect">
            <a:avLst/>
          </a:prstGeom>
        </p:spPr>
      </p:pic>
      <p:cxnSp>
        <p:nvCxnSpPr>
          <p:cNvPr id="41" name="直线箭头连接符 40">
            <a:extLst>
              <a:ext uri="{FF2B5EF4-FFF2-40B4-BE49-F238E27FC236}">
                <a16:creationId xmlns:a16="http://schemas.microsoft.com/office/drawing/2014/main" id="{B724E02B-C1E8-EA31-43BC-C027D38A7A8F}"/>
              </a:ext>
            </a:extLst>
          </p:cNvPr>
          <p:cNvCxnSpPr>
            <a:cxnSpLocks/>
          </p:cNvCxnSpPr>
          <p:nvPr/>
        </p:nvCxnSpPr>
        <p:spPr>
          <a:xfrm>
            <a:off x="3284241" y="5330065"/>
            <a:ext cx="427000" cy="0"/>
          </a:xfrm>
          <a:prstGeom prst="straightConnector1">
            <a:avLst/>
          </a:prstGeom>
          <a:noFill/>
          <a:ln w="63500" cap="flat">
            <a:solidFill>
              <a:srgbClr val="EB8707"/>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B9A282E5-FA56-A145-D97E-8F09B8C2C657}"/>
              </a:ext>
            </a:extLst>
          </p:cNvPr>
          <p:cNvCxnSpPr>
            <a:cxnSpLocks/>
          </p:cNvCxnSpPr>
          <p:nvPr/>
        </p:nvCxnSpPr>
        <p:spPr>
          <a:xfrm>
            <a:off x="5461565" y="5336676"/>
            <a:ext cx="427000" cy="0"/>
          </a:xfrm>
          <a:prstGeom prst="straightConnector1">
            <a:avLst/>
          </a:prstGeom>
          <a:noFill/>
          <a:ln w="63500" cap="flat">
            <a:solidFill>
              <a:srgbClr val="EB8707"/>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3" name="组合 2">
            <a:extLst>
              <a:ext uri="{FF2B5EF4-FFF2-40B4-BE49-F238E27FC236}">
                <a16:creationId xmlns:a16="http://schemas.microsoft.com/office/drawing/2014/main" id="{5DAE2EDE-25D7-8AE5-1436-30A7C6CDCFB2}"/>
              </a:ext>
            </a:extLst>
          </p:cNvPr>
          <p:cNvGrpSpPr/>
          <p:nvPr/>
        </p:nvGrpSpPr>
        <p:grpSpPr>
          <a:xfrm>
            <a:off x="3602923" y="1689992"/>
            <a:ext cx="1585815" cy="991669"/>
            <a:chOff x="4374427" y="2875024"/>
            <a:chExt cx="1585815" cy="991669"/>
          </a:xfrm>
        </p:grpSpPr>
        <p:pic>
          <p:nvPicPr>
            <p:cNvPr id="4" name="图形 3">
              <a:extLst>
                <a:ext uri="{FF2B5EF4-FFF2-40B4-BE49-F238E27FC236}">
                  <a16:creationId xmlns:a16="http://schemas.microsoft.com/office/drawing/2014/main" id="{5059BF6B-AA9F-5D71-5B74-62B9D3301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5496" y="2875024"/>
              <a:ext cx="523678" cy="523678"/>
            </a:xfrm>
            <a:prstGeom prst="rect">
              <a:avLst/>
            </a:prstGeom>
          </p:spPr>
        </p:pic>
        <p:sp>
          <p:nvSpPr>
            <p:cNvPr id="6" name="文本框 61">
              <a:extLst>
                <a:ext uri="{FF2B5EF4-FFF2-40B4-BE49-F238E27FC236}">
                  <a16:creationId xmlns:a16="http://schemas.microsoft.com/office/drawing/2014/main" id="{4D2327B8-812E-3A84-0477-4CFC2542B95A}"/>
                </a:ext>
              </a:extLst>
            </p:cNvPr>
            <p:cNvSpPr txBox="1"/>
            <p:nvPr/>
          </p:nvSpPr>
          <p:spPr>
            <a:xfrm>
              <a:off x="4374427" y="3396663"/>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服务商</a:t>
              </a:r>
            </a:p>
          </p:txBody>
        </p:sp>
      </p:grpSp>
      <p:cxnSp>
        <p:nvCxnSpPr>
          <p:cNvPr id="7" name="直线箭头连接符 6">
            <a:extLst>
              <a:ext uri="{FF2B5EF4-FFF2-40B4-BE49-F238E27FC236}">
                <a16:creationId xmlns:a16="http://schemas.microsoft.com/office/drawing/2014/main" id="{E1DBDFDA-89C6-246F-7904-F930C70CE690}"/>
              </a:ext>
            </a:extLst>
          </p:cNvPr>
          <p:cNvCxnSpPr>
            <a:cxnSpLocks/>
          </p:cNvCxnSpPr>
          <p:nvPr/>
        </p:nvCxnSpPr>
        <p:spPr>
          <a:xfrm>
            <a:off x="5091410" y="2207059"/>
            <a:ext cx="1054747" cy="0"/>
          </a:xfrm>
          <a:prstGeom prst="straightConnector1">
            <a:avLst/>
          </a:prstGeom>
          <a:noFill/>
          <a:ln w="381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直线箭头连接符 8">
            <a:extLst>
              <a:ext uri="{FF2B5EF4-FFF2-40B4-BE49-F238E27FC236}">
                <a16:creationId xmlns:a16="http://schemas.microsoft.com/office/drawing/2014/main" id="{1E0CDA15-07E3-6777-C370-1FFAA968C4B6}"/>
              </a:ext>
            </a:extLst>
          </p:cNvPr>
          <p:cNvCxnSpPr>
            <a:cxnSpLocks/>
          </p:cNvCxnSpPr>
          <p:nvPr/>
        </p:nvCxnSpPr>
        <p:spPr>
          <a:xfrm flipV="1">
            <a:off x="5091410" y="1684401"/>
            <a:ext cx="1041963" cy="529269"/>
          </a:xfrm>
          <a:prstGeom prst="straightConnector1">
            <a:avLst/>
          </a:prstGeom>
          <a:noFill/>
          <a:ln w="381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直线箭头连接符 11">
            <a:extLst>
              <a:ext uri="{FF2B5EF4-FFF2-40B4-BE49-F238E27FC236}">
                <a16:creationId xmlns:a16="http://schemas.microsoft.com/office/drawing/2014/main" id="{4890E32E-B263-8582-C8A9-05029EF6BDF4}"/>
              </a:ext>
            </a:extLst>
          </p:cNvPr>
          <p:cNvCxnSpPr>
            <a:cxnSpLocks/>
          </p:cNvCxnSpPr>
          <p:nvPr/>
        </p:nvCxnSpPr>
        <p:spPr>
          <a:xfrm flipV="1">
            <a:off x="5091410" y="1216410"/>
            <a:ext cx="1054747" cy="990649"/>
          </a:xfrm>
          <a:prstGeom prst="straightConnector1">
            <a:avLst/>
          </a:prstGeom>
          <a:noFill/>
          <a:ln w="381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直线箭头连接符 15">
            <a:extLst>
              <a:ext uri="{FF2B5EF4-FFF2-40B4-BE49-F238E27FC236}">
                <a16:creationId xmlns:a16="http://schemas.microsoft.com/office/drawing/2014/main" id="{A8DFED00-A0A2-9BA6-DDD8-86CEF77DA1A7}"/>
              </a:ext>
            </a:extLst>
          </p:cNvPr>
          <p:cNvCxnSpPr>
            <a:cxnSpLocks/>
          </p:cNvCxnSpPr>
          <p:nvPr/>
        </p:nvCxnSpPr>
        <p:spPr>
          <a:xfrm>
            <a:off x="5091410" y="2207059"/>
            <a:ext cx="1041963" cy="474602"/>
          </a:xfrm>
          <a:prstGeom prst="straightConnector1">
            <a:avLst/>
          </a:prstGeom>
          <a:noFill/>
          <a:ln w="381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直线箭头连接符 28">
            <a:extLst>
              <a:ext uri="{FF2B5EF4-FFF2-40B4-BE49-F238E27FC236}">
                <a16:creationId xmlns:a16="http://schemas.microsoft.com/office/drawing/2014/main" id="{313E4F0A-C779-C736-BE0D-063176918CAF}"/>
              </a:ext>
            </a:extLst>
          </p:cNvPr>
          <p:cNvCxnSpPr>
            <a:cxnSpLocks/>
          </p:cNvCxnSpPr>
          <p:nvPr/>
        </p:nvCxnSpPr>
        <p:spPr>
          <a:xfrm>
            <a:off x="5091410" y="2207059"/>
            <a:ext cx="1041963" cy="939346"/>
          </a:xfrm>
          <a:prstGeom prst="straightConnector1">
            <a:avLst/>
          </a:prstGeom>
          <a:noFill/>
          <a:ln w="381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33" name="组合 32">
            <a:extLst>
              <a:ext uri="{FF2B5EF4-FFF2-40B4-BE49-F238E27FC236}">
                <a16:creationId xmlns:a16="http://schemas.microsoft.com/office/drawing/2014/main" id="{9D46D75A-E34F-3B62-E873-D21778844916}"/>
              </a:ext>
            </a:extLst>
          </p:cNvPr>
          <p:cNvGrpSpPr/>
          <p:nvPr/>
        </p:nvGrpSpPr>
        <p:grpSpPr>
          <a:xfrm>
            <a:off x="6401771" y="935194"/>
            <a:ext cx="1585815" cy="470030"/>
            <a:chOff x="9270241" y="4525180"/>
            <a:chExt cx="1585815" cy="470030"/>
          </a:xfrm>
        </p:grpSpPr>
        <p:pic>
          <p:nvPicPr>
            <p:cNvPr id="38" name="图形 37">
              <a:extLst>
                <a:ext uri="{FF2B5EF4-FFF2-40B4-BE49-F238E27FC236}">
                  <a16:creationId xmlns:a16="http://schemas.microsoft.com/office/drawing/2014/main" id="{ED0D06A0-684B-46CE-E243-0CD0439170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40" name="文本框 61">
              <a:extLst>
                <a:ext uri="{FF2B5EF4-FFF2-40B4-BE49-F238E27FC236}">
                  <a16:creationId xmlns:a16="http://schemas.microsoft.com/office/drawing/2014/main" id="{B9C74569-F249-4ECE-A0BB-F04C2190860D}"/>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A</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grpSp>
        <p:nvGrpSpPr>
          <p:cNvPr id="42" name="组合 41">
            <a:extLst>
              <a:ext uri="{FF2B5EF4-FFF2-40B4-BE49-F238E27FC236}">
                <a16:creationId xmlns:a16="http://schemas.microsoft.com/office/drawing/2014/main" id="{EE4846EF-13CA-DC25-7962-FED950CA0021}"/>
              </a:ext>
            </a:extLst>
          </p:cNvPr>
          <p:cNvGrpSpPr/>
          <p:nvPr/>
        </p:nvGrpSpPr>
        <p:grpSpPr>
          <a:xfrm>
            <a:off x="6401776" y="1399184"/>
            <a:ext cx="1585815" cy="470030"/>
            <a:chOff x="9270241" y="4525180"/>
            <a:chExt cx="1585815" cy="470030"/>
          </a:xfrm>
        </p:grpSpPr>
        <p:pic>
          <p:nvPicPr>
            <p:cNvPr id="45" name="图形 44">
              <a:extLst>
                <a:ext uri="{FF2B5EF4-FFF2-40B4-BE49-F238E27FC236}">
                  <a16:creationId xmlns:a16="http://schemas.microsoft.com/office/drawing/2014/main" id="{EABD460A-6B11-80EC-E5A6-11163F2276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46" name="文本框 61">
              <a:extLst>
                <a:ext uri="{FF2B5EF4-FFF2-40B4-BE49-F238E27FC236}">
                  <a16:creationId xmlns:a16="http://schemas.microsoft.com/office/drawing/2014/main" id="{1CE4476C-F371-CE00-B070-3EEACBC50C1B}"/>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B</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grpSp>
        <p:nvGrpSpPr>
          <p:cNvPr id="48" name="组合 47">
            <a:extLst>
              <a:ext uri="{FF2B5EF4-FFF2-40B4-BE49-F238E27FC236}">
                <a16:creationId xmlns:a16="http://schemas.microsoft.com/office/drawing/2014/main" id="{185D033B-B787-59F3-75F2-5C8136BE381A}"/>
              </a:ext>
            </a:extLst>
          </p:cNvPr>
          <p:cNvGrpSpPr/>
          <p:nvPr/>
        </p:nvGrpSpPr>
        <p:grpSpPr>
          <a:xfrm>
            <a:off x="6401776" y="1918432"/>
            <a:ext cx="1585815" cy="470030"/>
            <a:chOff x="9270241" y="4525180"/>
            <a:chExt cx="1585815" cy="470030"/>
          </a:xfrm>
        </p:grpSpPr>
        <p:pic>
          <p:nvPicPr>
            <p:cNvPr id="49" name="图形 48">
              <a:extLst>
                <a:ext uri="{FF2B5EF4-FFF2-40B4-BE49-F238E27FC236}">
                  <a16:creationId xmlns:a16="http://schemas.microsoft.com/office/drawing/2014/main" id="{BD4CA995-0C78-5CB2-A56F-468FF84845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50" name="文本框 61">
              <a:extLst>
                <a:ext uri="{FF2B5EF4-FFF2-40B4-BE49-F238E27FC236}">
                  <a16:creationId xmlns:a16="http://schemas.microsoft.com/office/drawing/2014/main" id="{76E6C9F6-595D-8CD7-2AC2-8290F2F629D7}"/>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C</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grpSp>
        <p:nvGrpSpPr>
          <p:cNvPr id="51" name="组合 50">
            <a:extLst>
              <a:ext uri="{FF2B5EF4-FFF2-40B4-BE49-F238E27FC236}">
                <a16:creationId xmlns:a16="http://schemas.microsoft.com/office/drawing/2014/main" id="{A1B4C5FB-5189-326B-DF7F-04BD2A03EA3B}"/>
              </a:ext>
            </a:extLst>
          </p:cNvPr>
          <p:cNvGrpSpPr/>
          <p:nvPr/>
        </p:nvGrpSpPr>
        <p:grpSpPr>
          <a:xfrm>
            <a:off x="6401771" y="2439151"/>
            <a:ext cx="1585815" cy="470030"/>
            <a:chOff x="9270241" y="4525180"/>
            <a:chExt cx="1585815" cy="470030"/>
          </a:xfrm>
        </p:grpSpPr>
        <p:pic>
          <p:nvPicPr>
            <p:cNvPr id="52" name="图形 51">
              <a:extLst>
                <a:ext uri="{FF2B5EF4-FFF2-40B4-BE49-F238E27FC236}">
                  <a16:creationId xmlns:a16="http://schemas.microsoft.com/office/drawing/2014/main" id="{F0FA04F9-83A9-BA2A-137D-596B81498B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53" name="文本框 61">
              <a:extLst>
                <a:ext uri="{FF2B5EF4-FFF2-40B4-BE49-F238E27FC236}">
                  <a16:creationId xmlns:a16="http://schemas.microsoft.com/office/drawing/2014/main" id="{3A75439F-8427-52B2-3538-DC9C9D2228DA}"/>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D</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grpSp>
        <p:nvGrpSpPr>
          <p:cNvPr id="54" name="组合 53">
            <a:extLst>
              <a:ext uri="{FF2B5EF4-FFF2-40B4-BE49-F238E27FC236}">
                <a16:creationId xmlns:a16="http://schemas.microsoft.com/office/drawing/2014/main" id="{7BBFE735-86EE-3AE3-BCD7-AC9CB852A9F4}"/>
              </a:ext>
            </a:extLst>
          </p:cNvPr>
          <p:cNvGrpSpPr/>
          <p:nvPr/>
        </p:nvGrpSpPr>
        <p:grpSpPr>
          <a:xfrm>
            <a:off x="6401772" y="2931268"/>
            <a:ext cx="1585815" cy="470030"/>
            <a:chOff x="9270241" y="4525180"/>
            <a:chExt cx="1585815" cy="470030"/>
          </a:xfrm>
        </p:grpSpPr>
        <p:pic>
          <p:nvPicPr>
            <p:cNvPr id="55" name="图形 54">
              <a:extLst>
                <a:ext uri="{FF2B5EF4-FFF2-40B4-BE49-F238E27FC236}">
                  <a16:creationId xmlns:a16="http://schemas.microsoft.com/office/drawing/2014/main" id="{FAC8482A-62A3-AE4E-BA8B-5160D00BA2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56" name="文本框 61">
              <a:extLst>
                <a:ext uri="{FF2B5EF4-FFF2-40B4-BE49-F238E27FC236}">
                  <a16:creationId xmlns:a16="http://schemas.microsoft.com/office/drawing/2014/main" id="{6A9144FE-3DF3-8B2F-B295-D733C8AA1F1C}"/>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E</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cxnSp>
        <p:nvCxnSpPr>
          <p:cNvPr id="63" name="直线箭头连接符 62">
            <a:extLst>
              <a:ext uri="{FF2B5EF4-FFF2-40B4-BE49-F238E27FC236}">
                <a16:creationId xmlns:a16="http://schemas.microsoft.com/office/drawing/2014/main" id="{53A79308-E3D6-3264-F6EC-63E6FF4E1B53}"/>
              </a:ext>
            </a:extLst>
          </p:cNvPr>
          <p:cNvCxnSpPr>
            <a:cxnSpLocks/>
          </p:cNvCxnSpPr>
          <p:nvPr/>
        </p:nvCxnSpPr>
        <p:spPr>
          <a:xfrm>
            <a:off x="7385315" y="5294485"/>
            <a:ext cx="1054747" cy="0"/>
          </a:xfrm>
          <a:prstGeom prst="straightConnector1">
            <a:avLst/>
          </a:prstGeom>
          <a:noFill/>
          <a:ln w="38100" cap="flat">
            <a:solidFill>
              <a:schemeClr val="bg1">
                <a:lumMod val="65000"/>
              </a:schemeClr>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64" name="直线箭头连接符 63">
            <a:extLst>
              <a:ext uri="{FF2B5EF4-FFF2-40B4-BE49-F238E27FC236}">
                <a16:creationId xmlns:a16="http://schemas.microsoft.com/office/drawing/2014/main" id="{878809A0-CCC5-B10F-303E-79B7AB858CF2}"/>
              </a:ext>
            </a:extLst>
          </p:cNvPr>
          <p:cNvCxnSpPr>
            <a:cxnSpLocks/>
          </p:cNvCxnSpPr>
          <p:nvPr/>
        </p:nvCxnSpPr>
        <p:spPr>
          <a:xfrm flipV="1">
            <a:off x="7385315" y="4771827"/>
            <a:ext cx="1041963" cy="419601"/>
          </a:xfrm>
          <a:prstGeom prst="straightConnector1">
            <a:avLst/>
          </a:prstGeom>
          <a:noFill/>
          <a:ln w="38100" cap="flat">
            <a:solidFill>
              <a:schemeClr val="bg1">
                <a:lumMod val="65000"/>
              </a:schemeClr>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65" name="直线箭头连接符 64">
            <a:extLst>
              <a:ext uri="{FF2B5EF4-FFF2-40B4-BE49-F238E27FC236}">
                <a16:creationId xmlns:a16="http://schemas.microsoft.com/office/drawing/2014/main" id="{51E3AE73-87B3-1CB3-9103-B5046176590E}"/>
              </a:ext>
            </a:extLst>
          </p:cNvPr>
          <p:cNvCxnSpPr>
            <a:cxnSpLocks/>
          </p:cNvCxnSpPr>
          <p:nvPr/>
        </p:nvCxnSpPr>
        <p:spPr>
          <a:xfrm flipV="1">
            <a:off x="7385315" y="4303836"/>
            <a:ext cx="1054747" cy="750628"/>
          </a:xfrm>
          <a:prstGeom prst="straightConnector1">
            <a:avLst/>
          </a:prstGeom>
          <a:noFill/>
          <a:ln w="38100" cap="flat">
            <a:solidFill>
              <a:schemeClr val="bg1">
                <a:lumMod val="65000"/>
              </a:schemeClr>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66" name="直线箭头连接符 65">
            <a:extLst>
              <a:ext uri="{FF2B5EF4-FFF2-40B4-BE49-F238E27FC236}">
                <a16:creationId xmlns:a16="http://schemas.microsoft.com/office/drawing/2014/main" id="{02827148-E91D-EFD0-57A4-DD201325A8C0}"/>
              </a:ext>
            </a:extLst>
          </p:cNvPr>
          <p:cNvCxnSpPr>
            <a:cxnSpLocks/>
          </p:cNvCxnSpPr>
          <p:nvPr/>
        </p:nvCxnSpPr>
        <p:spPr>
          <a:xfrm>
            <a:off x="7385315" y="5397543"/>
            <a:ext cx="1041963" cy="371544"/>
          </a:xfrm>
          <a:prstGeom prst="straightConnector1">
            <a:avLst/>
          </a:prstGeom>
          <a:noFill/>
          <a:ln w="38100" cap="flat">
            <a:solidFill>
              <a:schemeClr val="bg1">
                <a:lumMod val="65000"/>
              </a:schemeClr>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67" name="直线箭头连接符 66">
            <a:extLst>
              <a:ext uri="{FF2B5EF4-FFF2-40B4-BE49-F238E27FC236}">
                <a16:creationId xmlns:a16="http://schemas.microsoft.com/office/drawing/2014/main" id="{6EFF2ABC-043F-8F7E-63E5-2FFCDF614CC4}"/>
              </a:ext>
            </a:extLst>
          </p:cNvPr>
          <p:cNvCxnSpPr>
            <a:cxnSpLocks/>
          </p:cNvCxnSpPr>
          <p:nvPr/>
        </p:nvCxnSpPr>
        <p:spPr>
          <a:xfrm>
            <a:off x="7385315" y="5526577"/>
            <a:ext cx="1041963" cy="707254"/>
          </a:xfrm>
          <a:prstGeom prst="straightConnector1">
            <a:avLst/>
          </a:prstGeom>
          <a:noFill/>
          <a:ln w="38100" cap="flat">
            <a:solidFill>
              <a:schemeClr val="bg1">
                <a:lumMod val="65000"/>
              </a:schemeClr>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grpSp>
        <p:nvGrpSpPr>
          <p:cNvPr id="68" name="组合 67">
            <a:extLst>
              <a:ext uri="{FF2B5EF4-FFF2-40B4-BE49-F238E27FC236}">
                <a16:creationId xmlns:a16="http://schemas.microsoft.com/office/drawing/2014/main" id="{50E64C72-0BCC-BA5B-24C5-4796B74EBE0E}"/>
              </a:ext>
            </a:extLst>
          </p:cNvPr>
          <p:cNvGrpSpPr/>
          <p:nvPr/>
        </p:nvGrpSpPr>
        <p:grpSpPr>
          <a:xfrm>
            <a:off x="8695676" y="4022620"/>
            <a:ext cx="1585815" cy="470030"/>
            <a:chOff x="9270241" y="4525180"/>
            <a:chExt cx="1585815" cy="470030"/>
          </a:xfrm>
        </p:grpSpPr>
        <p:pic>
          <p:nvPicPr>
            <p:cNvPr id="69" name="图形 68">
              <a:extLst>
                <a:ext uri="{FF2B5EF4-FFF2-40B4-BE49-F238E27FC236}">
                  <a16:creationId xmlns:a16="http://schemas.microsoft.com/office/drawing/2014/main" id="{8521B006-BE0B-428B-C46D-836048A334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70" name="文本框 61">
              <a:extLst>
                <a:ext uri="{FF2B5EF4-FFF2-40B4-BE49-F238E27FC236}">
                  <a16:creationId xmlns:a16="http://schemas.microsoft.com/office/drawing/2014/main" id="{1309C8A1-6EE7-AB88-FFFB-187FF2B3B9C7}"/>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A</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grpSp>
        <p:nvGrpSpPr>
          <p:cNvPr id="71" name="组合 70">
            <a:extLst>
              <a:ext uri="{FF2B5EF4-FFF2-40B4-BE49-F238E27FC236}">
                <a16:creationId xmlns:a16="http://schemas.microsoft.com/office/drawing/2014/main" id="{5F34FA1C-927B-6B1A-6AAC-EE9173EA750C}"/>
              </a:ext>
            </a:extLst>
          </p:cNvPr>
          <p:cNvGrpSpPr/>
          <p:nvPr/>
        </p:nvGrpSpPr>
        <p:grpSpPr>
          <a:xfrm>
            <a:off x="8695681" y="4486610"/>
            <a:ext cx="1585815" cy="470030"/>
            <a:chOff x="9270241" y="4525180"/>
            <a:chExt cx="1585815" cy="470030"/>
          </a:xfrm>
        </p:grpSpPr>
        <p:pic>
          <p:nvPicPr>
            <p:cNvPr id="72" name="图形 71">
              <a:extLst>
                <a:ext uri="{FF2B5EF4-FFF2-40B4-BE49-F238E27FC236}">
                  <a16:creationId xmlns:a16="http://schemas.microsoft.com/office/drawing/2014/main" id="{D7FA3181-674B-B477-5299-942D9C5429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73" name="文本框 61">
              <a:extLst>
                <a:ext uri="{FF2B5EF4-FFF2-40B4-BE49-F238E27FC236}">
                  <a16:creationId xmlns:a16="http://schemas.microsoft.com/office/drawing/2014/main" id="{6F650F32-1666-C1C7-25E5-8F6F1202E8D2}"/>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B</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grpSp>
        <p:nvGrpSpPr>
          <p:cNvPr id="74" name="组合 73">
            <a:extLst>
              <a:ext uri="{FF2B5EF4-FFF2-40B4-BE49-F238E27FC236}">
                <a16:creationId xmlns:a16="http://schemas.microsoft.com/office/drawing/2014/main" id="{7DF2198A-986D-2AD1-2D39-14CC38C71589}"/>
              </a:ext>
            </a:extLst>
          </p:cNvPr>
          <p:cNvGrpSpPr/>
          <p:nvPr/>
        </p:nvGrpSpPr>
        <p:grpSpPr>
          <a:xfrm>
            <a:off x="8695681" y="5005858"/>
            <a:ext cx="1585815" cy="470030"/>
            <a:chOff x="9270241" y="4525180"/>
            <a:chExt cx="1585815" cy="470030"/>
          </a:xfrm>
        </p:grpSpPr>
        <p:pic>
          <p:nvPicPr>
            <p:cNvPr id="75" name="图形 74">
              <a:extLst>
                <a:ext uri="{FF2B5EF4-FFF2-40B4-BE49-F238E27FC236}">
                  <a16:creationId xmlns:a16="http://schemas.microsoft.com/office/drawing/2014/main" id="{B64FA10B-E083-F7D5-20AD-4A40BA4538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76" name="文本框 61">
              <a:extLst>
                <a:ext uri="{FF2B5EF4-FFF2-40B4-BE49-F238E27FC236}">
                  <a16:creationId xmlns:a16="http://schemas.microsoft.com/office/drawing/2014/main" id="{24D9EEAB-543C-A205-D2F9-0FC7B57AAFC2}"/>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C</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grpSp>
        <p:nvGrpSpPr>
          <p:cNvPr id="77" name="组合 76">
            <a:extLst>
              <a:ext uri="{FF2B5EF4-FFF2-40B4-BE49-F238E27FC236}">
                <a16:creationId xmlns:a16="http://schemas.microsoft.com/office/drawing/2014/main" id="{EFBDC142-A6E7-B154-2788-EF291B28C2B5}"/>
              </a:ext>
            </a:extLst>
          </p:cNvPr>
          <p:cNvGrpSpPr/>
          <p:nvPr/>
        </p:nvGrpSpPr>
        <p:grpSpPr>
          <a:xfrm>
            <a:off x="8695676" y="5526577"/>
            <a:ext cx="1585815" cy="470030"/>
            <a:chOff x="9270241" y="4525180"/>
            <a:chExt cx="1585815" cy="470030"/>
          </a:xfrm>
        </p:grpSpPr>
        <p:pic>
          <p:nvPicPr>
            <p:cNvPr id="78" name="图形 77">
              <a:extLst>
                <a:ext uri="{FF2B5EF4-FFF2-40B4-BE49-F238E27FC236}">
                  <a16:creationId xmlns:a16="http://schemas.microsoft.com/office/drawing/2014/main" id="{63F7E3F7-EE48-92CE-B4A4-50972F3610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80" name="文本框 61">
              <a:extLst>
                <a:ext uri="{FF2B5EF4-FFF2-40B4-BE49-F238E27FC236}">
                  <a16:creationId xmlns:a16="http://schemas.microsoft.com/office/drawing/2014/main" id="{C61595E1-E3D7-B83B-92EC-163067B7DD32}"/>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D</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grpSp>
        <p:nvGrpSpPr>
          <p:cNvPr id="81" name="组合 80">
            <a:extLst>
              <a:ext uri="{FF2B5EF4-FFF2-40B4-BE49-F238E27FC236}">
                <a16:creationId xmlns:a16="http://schemas.microsoft.com/office/drawing/2014/main" id="{38630D24-A8FA-9FE5-FA8F-7BC90A547DC0}"/>
              </a:ext>
            </a:extLst>
          </p:cNvPr>
          <p:cNvGrpSpPr/>
          <p:nvPr/>
        </p:nvGrpSpPr>
        <p:grpSpPr>
          <a:xfrm>
            <a:off x="8695677" y="6018694"/>
            <a:ext cx="1585815" cy="470030"/>
            <a:chOff x="9270241" y="4525180"/>
            <a:chExt cx="1585815" cy="470030"/>
          </a:xfrm>
        </p:grpSpPr>
        <p:pic>
          <p:nvPicPr>
            <p:cNvPr id="82" name="图形 81">
              <a:extLst>
                <a:ext uri="{FF2B5EF4-FFF2-40B4-BE49-F238E27FC236}">
                  <a16:creationId xmlns:a16="http://schemas.microsoft.com/office/drawing/2014/main" id="{967F0A1D-9705-18A9-41DC-A3D83C3FD0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70241" y="4573821"/>
              <a:ext cx="372748" cy="372748"/>
            </a:xfrm>
            <a:prstGeom prst="rect">
              <a:avLst/>
            </a:prstGeom>
          </p:spPr>
        </p:pic>
        <p:sp>
          <p:nvSpPr>
            <p:cNvPr id="83" name="文本框 61">
              <a:extLst>
                <a:ext uri="{FF2B5EF4-FFF2-40B4-BE49-F238E27FC236}">
                  <a16:creationId xmlns:a16="http://schemas.microsoft.com/office/drawing/2014/main" id="{D9FE7EA5-9FC0-1DDE-29F3-D077FA7ED492}"/>
                </a:ext>
              </a:extLst>
            </p:cNvPr>
            <p:cNvSpPr txBox="1"/>
            <p:nvPr/>
          </p:nvSpPr>
          <p:spPr>
            <a:xfrm>
              <a:off x="9270241" y="4525180"/>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 </a:t>
              </a:r>
              <a:r>
                <a:rPr lang="en-US" altLang="zh-CN" sz="1800" dirty="0">
                  <a:solidFill>
                    <a:srgbClr val="0060F0"/>
                  </a:solidFill>
                  <a:latin typeface="TencentSans W7" panose="020C04030202040F0204" pitchFamily="34" charset="-122"/>
                  <a:ea typeface="TencentSans W7" panose="020C04030202040F0204" pitchFamily="34" charset="-122"/>
                </a:rPr>
                <a:t>E</a:t>
              </a:r>
              <a:endParaRPr lang="zh-CN" altLang="en-US" sz="1800" dirty="0">
                <a:solidFill>
                  <a:srgbClr val="0060F0"/>
                </a:solidFill>
                <a:latin typeface="TencentSans W7" panose="020C04030202040F0204" pitchFamily="34" charset="-122"/>
                <a:ea typeface="TencentSans W7" panose="020C04030202040F0204" pitchFamily="34" charset="-122"/>
              </a:endParaRPr>
            </a:p>
          </p:txBody>
        </p:sp>
      </p:grpSp>
      <p:cxnSp>
        <p:nvCxnSpPr>
          <p:cNvPr id="93" name="直线连接符 92">
            <a:extLst>
              <a:ext uri="{FF2B5EF4-FFF2-40B4-BE49-F238E27FC236}">
                <a16:creationId xmlns:a16="http://schemas.microsoft.com/office/drawing/2014/main" id="{205703EA-46A1-55BC-7CE2-C7BB8D8133F4}"/>
              </a:ext>
            </a:extLst>
          </p:cNvPr>
          <p:cNvCxnSpPr>
            <a:cxnSpLocks/>
          </p:cNvCxnSpPr>
          <p:nvPr/>
        </p:nvCxnSpPr>
        <p:spPr>
          <a:xfrm>
            <a:off x="512956" y="3709027"/>
            <a:ext cx="11182875" cy="0"/>
          </a:xfrm>
          <a:prstGeom prst="line">
            <a:avLst/>
          </a:prstGeom>
          <a:noFill/>
          <a:ln w="19050" cap="flat">
            <a:solidFill>
              <a:schemeClr val="tx1">
                <a:lumMod val="50000"/>
                <a:lumOff val="50000"/>
              </a:schemeClr>
            </a:solidFill>
            <a:prstDash val="dash"/>
            <a:miter lim="400000"/>
          </a:ln>
          <a:effectLst/>
          <a:sp3d/>
        </p:spPr>
        <p:style>
          <a:lnRef idx="0">
            <a:scrgbClr r="0" g="0" b="0"/>
          </a:lnRef>
          <a:fillRef idx="0">
            <a:scrgbClr r="0" g="0" b="0"/>
          </a:fillRef>
          <a:effectRef idx="0">
            <a:scrgbClr r="0" g="0" b="0"/>
          </a:effectRef>
          <a:fontRef idx="none"/>
        </p:style>
      </p:cxnSp>
      <p:sp>
        <p:nvSpPr>
          <p:cNvPr id="94" name="文本框 61">
            <a:extLst>
              <a:ext uri="{FF2B5EF4-FFF2-40B4-BE49-F238E27FC236}">
                <a16:creationId xmlns:a16="http://schemas.microsoft.com/office/drawing/2014/main" id="{6E5261C7-95CC-E291-F0D3-42CC4C5B20F8}"/>
              </a:ext>
            </a:extLst>
          </p:cNvPr>
          <p:cNvSpPr txBox="1"/>
          <p:nvPr/>
        </p:nvSpPr>
        <p:spPr>
          <a:xfrm>
            <a:off x="5875313" y="5338854"/>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50000"/>
                  </a:schemeClr>
                </a:solidFill>
                <a:latin typeface="TencentSans W7" panose="020C04030202040F0204" pitchFamily="34" charset="-122"/>
                <a:ea typeface="TencentSans W7" panose="020C04030202040F0204" pitchFamily="34" charset="-122"/>
              </a:rPr>
              <a:t>云应用</a:t>
            </a:r>
          </a:p>
        </p:txBody>
      </p:sp>
      <p:sp>
        <p:nvSpPr>
          <p:cNvPr id="96" name="文本框 95">
            <a:extLst>
              <a:ext uri="{FF2B5EF4-FFF2-40B4-BE49-F238E27FC236}">
                <a16:creationId xmlns:a16="http://schemas.microsoft.com/office/drawing/2014/main" id="{D00DAFB8-D4BB-2D32-E9FE-B4FB09BA7701}"/>
              </a:ext>
            </a:extLst>
          </p:cNvPr>
          <p:cNvSpPr txBox="1"/>
          <p:nvPr/>
        </p:nvSpPr>
        <p:spPr>
          <a:xfrm>
            <a:off x="617940" y="3248153"/>
            <a:ext cx="2232561"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000" b="0" dirty="0">
                <a:solidFill>
                  <a:schemeClr val="tx1">
                    <a:lumMod val="85000"/>
                    <a:lumOff val="15000"/>
                  </a:schemeClr>
                </a:solidFill>
                <a:latin typeface="TencentSans W7" panose="020C04030202040F0204" pitchFamily="34" charset="-122"/>
                <a:ea typeface="TencentSans W7" panose="020C04030202040F0204" pitchFamily="34" charset="-122"/>
              </a:rPr>
              <a:t>服务商交付方式</a:t>
            </a:r>
            <a:endParaRPr lang="zh-CN" altLang="en-US" sz="1800" dirty="0"/>
          </a:p>
        </p:txBody>
      </p:sp>
      <p:sp>
        <p:nvSpPr>
          <p:cNvPr id="10" name="文本框 9">
            <a:extLst>
              <a:ext uri="{FF2B5EF4-FFF2-40B4-BE49-F238E27FC236}">
                <a16:creationId xmlns:a16="http://schemas.microsoft.com/office/drawing/2014/main" id="{35E36F49-00FF-5BD5-0A19-B7DB6443B236}"/>
              </a:ext>
            </a:extLst>
          </p:cNvPr>
          <p:cNvSpPr txBox="1"/>
          <p:nvPr/>
        </p:nvSpPr>
        <p:spPr>
          <a:xfrm>
            <a:off x="8646178" y="2303382"/>
            <a:ext cx="3049653" cy="11588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lnSpc>
                <a:spcPct val="150000"/>
              </a:lnSpc>
              <a:buFontTx/>
              <a:buChar char="-"/>
            </a:pPr>
            <a:r>
              <a:rPr lang="zh-CN" altLang="en-US" sz="1600" b="0" dirty="0">
                <a:solidFill>
                  <a:schemeClr val="tx1">
                    <a:lumMod val="65000"/>
                    <a:lumOff val="35000"/>
                  </a:schemeClr>
                </a:solidFill>
                <a:latin typeface="+mn-lt"/>
                <a:ea typeface="+mn-ea"/>
                <a:cs typeface="+mn-cs"/>
                <a:sym typeface="腾讯体 W7"/>
              </a:rPr>
              <a:t>线下交付繁琐流程难复用</a:t>
            </a:r>
            <a:endParaRPr lang="en-US" altLang="zh-CN" sz="1600" b="0" dirty="0">
              <a:solidFill>
                <a:schemeClr val="tx1">
                  <a:lumMod val="65000"/>
                  <a:lumOff val="35000"/>
                </a:schemeClr>
              </a:solidFill>
              <a:latin typeface="+mn-lt"/>
              <a:ea typeface="+mn-ea"/>
              <a:cs typeface="+mn-cs"/>
              <a:sym typeface="腾讯体 W7"/>
            </a:endParaRPr>
          </a:p>
          <a:p>
            <a:pPr marL="342900" indent="-342900" algn="l">
              <a:lnSpc>
                <a:spcPct val="150000"/>
              </a:lnSpc>
              <a:buFontTx/>
              <a:buChar char="-"/>
            </a:pPr>
            <a:r>
              <a:rPr lang="zh-CN" altLang="en-US" sz="1600" b="0" dirty="0">
                <a:solidFill>
                  <a:schemeClr val="tx1">
                    <a:lumMod val="65000"/>
                    <a:lumOff val="35000"/>
                  </a:schemeClr>
                </a:solidFill>
                <a:latin typeface="+mn-lt"/>
                <a:ea typeface="+mn-ea"/>
                <a:cs typeface="+mn-cs"/>
                <a:sym typeface="腾讯体 W7"/>
              </a:rPr>
              <a:t>人力、时间成本极高</a:t>
            </a:r>
            <a:endParaRPr lang="en-US" altLang="zh-CN" sz="1600" b="0" dirty="0">
              <a:solidFill>
                <a:schemeClr val="tx1">
                  <a:lumMod val="65000"/>
                  <a:lumOff val="35000"/>
                </a:schemeClr>
              </a:solidFill>
              <a:latin typeface="+mn-lt"/>
              <a:ea typeface="+mn-ea"/>
              <a:cs typeface="+mn-cs"/>
              <a:sym typeface="腾讯体 W7"/>
            </a:endParaRPr>
          </a:p>
          <a:p>
            <a:pPr marL="342900" indent="-342900" algn="l">
              <a:lnSpc>
                <a:spcPct val="150000"/>
              </a:lnSpc>
              <a:buFontTx/>
              <a:buChar char="-"/>
            </a:pPr>
            <a:r>
              <a:rPr lang="zh-CN" altLang="en-US" sz="1600" b="0" dirty="0">
                <a:solidFill>
                  <a:schemeClr val="tx1">
                    <a:lumMod val="65000"/>
                    <a:lumOff val="35000"/>
                  </a:schemeClr>
                </a:solidFill>
                <a:latin typeface="+mn-lt"/>
                <a:ea typeface="+mn-ea"/>
                <a:cs typeface="+mn-cs"/>
                <a:sym typeface="腾讯体 W7"/>
              </a:rPr>
              <a:t>后期客户问题难以维护管理</a:t>
            </a:r>
            <a:endParaRPr lang="en-US" altLang="zh-CN" sz="1600" b="0" dirty="0">
              <a:solidFill>
                <a:schemeClr val="tx1">
                  <a:lumMod val="65000"/>
                  <a:lumOff val="35000"/>
                </a:schemeClr>
              </a:solidFill>
              <a:latin typeface="+mn-lt"/>
              <a:ea typeface="+mn-ea"/>
              <a:cs typeface="+mn-cs"/>
              <a:sym typeface="腾讯体 W7"/>
            </a:endParaRPr>
          </a:p>
        </p:txBody>
      </p:sp>
    </p:spTree>
    <p:extLst>
      <p:ext uri="{BB962C8B-B14F-4D97-AF65-F5344CB8AC3E}">
        <p14:creationId xmlns:p14="http://schemas.microsoft.com/office/powerpoint/2010/main" val="205786031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6</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 </a:t>
            </a:r>
            <a:r>
              <a:rPr lang="en-US" altLang="zh-CN" sz="2400" dirty="0"/>
              <a:t>-</a:t>
            </a:r>
            <a:r>
              <a:rPr lang="zh-CN" altLang="en-US" sz="2400" dirty="0"/>
              <a:t> 价值</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2.1</a:t>
            </a:r>
            <a:endParaRPr kumimoji="1" lang="zh-CN" altLang="en-US" sz="1400" b="0" dirty="0">
              <a:solidFill>
                <a:srgbClr val="FFFFFF"/>
              </a:solidFill>
              <a:latin typeface="+mj-lt"/>
              <a:ea typeface="Helvetica Neue Medium"/>
              <a:cs typeface="Helvetica Neue Medium"/>
              <a:sym typeface="Helvetica Neue Medium"/>
            </a:endParaRPr>
          </a:p>
        </p:txBody>
      </p:sp>
      <p:pic>
        <p:nvPicPr>
          <p:cNvPr id="39" name="图形 38">
            <a:extLst>
              <a:ext uri="{FF2B5EF4-FFF2-40B4-BE49-F238E27FC236}">
                <a16:creationId xmlns:a16="http://schemas.microsoft.com/office/drawing/2014/main" id="{FB3C48C7-362B-F485-30F0-CE56D027B4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0519" y="4786127"/>
            <a:ext cx="761886" cy="761886"/>
          </a:xfrm>
          <a:prstGeom prst="rect">
            <a:avLst/>
          </a:prstGeom>
        </p:spPr>
      </p:pic>
      <p:grpSp>
        <p:nvGrpSpPr>
          <p:cNvPr id="3" name="组合 2">
            <a:extLst>
              <a:ext uri="{FF2B5EF4-FFF2-40B4-BE49-F238E27FC236}">
                <a16:creationId xmlns:a16="http://schemas.microsoft.com/office/drawing/2014/main" id="{5DAE2EDE-25D7-8AE5-1436-30A7C6CDCFB2}"/>
              </a:ext>
            </a:extLst>
          </p:cNvPr>
          <p:cNvGrpSpPr/>
          <p:nvPr/>
        </p:nvGrpSpPr>
        <p:grpSpPr>
          <a:xfrm>
            <a:off x="3602923" y="1689992"/>
            <a:ext cx="1585815" cy="991669"/>
            <a:chOff x="4374427" y="2875024"/>
            <a:chExt cx="1585815" cy="991669"/>
          </a:xfrm>
        </p:grpSpPr>
        <p:pic>
          <p:nvPicPr>
            <p:cNvPr id="4" name="图形 3">
              <a:extLst>
                <a:ext uri="{FF2B5EF4-FFF2-40B4-BE49-F238E27FC236}">
                  <a16:creationId xmlns:a16="http://schemas.microsoft.com/office/drawing/2014/main" id="{5059BF6B-AA9F-5D71-5B74-62B9D33014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5496" y="2875024"/>
              <a:ext cx="523678" cy="523678"/>
            </a:xfrm>
            <a:prstGeom prst="rect">
              <a:avLst/>
            </a:prstGeom>
          </p:spPr>
        </p:pic>
        <p:sp>
          <p:nvSpPr>
            <p:cNvPr id="6" name="文本框 61">
              <a:extLst>
                <a:ext uri="{FF2B5EF4-FFF2-40B4-BE49-F238E27FC236}">
                  <a16:creationId xmlns:a16="http://schemas.microsoft.com/office/drawing/2014/main" id="{4D2327B8-812E-3A84-0477-4CFC2542B95A}"/>
                </a:ext>
              </a:extLst>
            </p:cNvPr>
            <p:cNvSpPr txBox="1"/>
            <p:nvPr/>
          </p:nvSpPr>
          <p:spPr>
            <a:xfrm>
              <a:off x="4374427" y="3396663"/>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EB8707"/>
                  </a:solidFill>
                  <a:latin typeface="TencentSans W7" panose="020C04030202040F0204" pitchFamily="34" charset="-122"/>
                  <a:ea typeface="TencentSans W7" panose="020C04030202040F0204" pitchFamily="34" charset="-122"/>
                </a:rPr>
                <a:t>服务商</a:t>
              </a:r>
            </a:p>
          </p:txBody>
        </p:sp>
      </p:grpSp>
      <p:cxnSp>
        <p:nvCxnSpPr>
          <p:cNvPr id="7" name="直线箭头连接符 6">
            <a:extLst>
              <a:ext uri="{FF2B5EF4-FFF2-40B4-BE49-F238E27FC236}">
                <a16:creationId xmlns:a16="http://schemas.microsoft.com/office/drawing/2014/main" id="{E1DBDFDA-89C6-246F-7904-F930C70CE690}"/>
              </a:ext>
            </a:extLst>
          </p:cNvPr>
          <p:cNvCxnSpPr>
            <a:cxnSpLocks/>
          </p:cNvCxnSpPr>
          <p:nvPr/>
        </p:nvCxnSpPr>
        <p:spPr>
          <a:xfrm>
            <a:off x="5054554" y="1758646"/>
            <a:ext cx="2339009" cy="6611"/>
          </a:xfrm>
          <a:prstGeom prst="straightConnector1">
            <a:avLst/>
          </a:prstGeom>
          <a:noFill/>
          <a:ln w="38100" cap="flat">
            <a:solidFill>
              <a:schemeClr val="bg1">
                <a:lumMod val="65000"/>
              </a:schemeClr>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9" name="直线箭头连接符 8">
            <a:extLst>
              <a:ext uri="{FF2B5EF4-FFF2-40B4-BE49-F238E27FC236}">
                <a16:creationId xmlns:a16="http://schemas.microsoft.com/office/drawing/2014/main" id="{1E0CDA15-07E3-6777-C370-1FFAA968C4B6}"/>
              </a:ext>
            </a:extLst>
          </p:cNvPr>
          <p:cNvCxnSpPr>
            <a:cxnSpLocks/>
          </p:cNvCxnSpPr>
          <p:nvPr/>
        </p:nvCxnSpPr>
        <p:spPr>
          <a:xfrm>
            <a:off x="5091410" y="1215104"/>
            <a:ext cx="2339009" cy="0"/>
          </a:xfrm>
          <a:prstGeom prst="straightConnector1">
            <a:avLst/>
          </a:prstGeom>
          <a:noFill/>
          <a:ln w="38100" cap="flat">
            <a:solidFill>
              <a:schemeClr val="bg1">
                <a:lumMod val="65000"/>
              </a:schemeClr>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2" name="直线箭头连接符 11">
            <a:extLst>
              <a:ext uri="{FF2B5EF4-FFF2-40B4-BE49-F238E27FC236}">
                <a16:creationId xmlns:a16="http://schemas.microsoft.com/office/drawing/2014/main" id="{4890E32E-B263-8582-C8A9-05029EF6BDF4}"/>
              </a:ext>
            </a:extLst>
          </p:cNvPr>
          <p:cNvCxnSpPr>
            <a:cxnSpLocks/>
          </p:cNvCxnSpPr>
          <p:nvPr/>
        </p:nvCxnSpPr>
        <p:spPr>
          <a:xfrm>
            <a:off x="5091410" y="1082043"/>
            <a:ext cx="2339009" cy="6611"/>
          </a:xfrm>
          <a:prstGeom prst="straightConnector1">
            <a:avLst/>
          </a:prstGeom>
          <a:noFill/>
          <a:ln w="381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直线箭头连接符 15">
            <a:extLst>
              <a:ext uri="{FF2B5EF4-FFF2-40B4-BE49-F238E27FC236}">
                <a16:creationId xmlns:a16="http://schemas.microsoft.com/office/drawing/2014/main" id="{A8DFED00-A0A2-9BA6-DDD8-86CEF77DA1A7}"/>
              </a:ext>
            </a:extLst>
          </p:cNvPr>
          <p:cNvCxnSpPr>
            <a:cxnSpLocks/>
          </p:cNvCxnSpPr>
          <p:nvPr/>
        </p:nvCxnSpPr>
        <p:spPr>
          <a:xfrm>
            <a:off x="5063830" y="3281463"/>
            <a:ext cx="2339009" cy="0"/>
          </a:xfrm>
          <a:prstGeom prst="straightConnector1">
            <a:avLst/>
          </a:prstGeom>
          <a:noFill/>
          <a:ln w="381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3" name="直线箭头连接符 62">
            <a:extLst>
              <a:ext uri="{FF2B5EF4-FFF2-40B4-BE49-F238E27FC236}">
                <a16:creationId xmlns:a16="http://schemas.microsoft.com/office/drawing/2014/main" id="{53A79308-E3D6-3264-F6EC-63E6FF4E1B53}"/>
              </a:ext>
            </a:extLst>
          </p:cNvPr>
          <p:cNvCxnSpPr>
            <a:cxnSpLocks/>
          </p:cNvCxnSpPr>
          <p:nvPr/>
        </p:nvCxnSpPr>
        <p:spPr>
          <a:xfrm>
            <a:off x="5710420" y="5375663"/>
            <a:ext cx="1054747" cy="0"/>
          </a:xfrm>
          <a:prstGeom prst="straightConnector1">
            <a:avLst/>
          </a:prstGeom>
          <a:noFill/>
          <a:ln w="38100" cap="flat">
            <a:solidFill>
              <a:schemeClr val="bg1">
                <a:lumMod val="65000"/>
              </a:schemeClr>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93" name="直线连接符 92">
            <a:extLst>
              <a:ext uri="{FF2B5EF4-FFF2-40B4-BE49-F238E27FC236}">
                <a16:creationId xmlns:a16="http://schemas.microsoft.com/office/drawing/2014/main" id="{205703EA-46A1-55BC-7CE2-C7BB8D8133F4}"/>
              </a:ext>
            </a:extLst>
          </p:cNvPr>
          <p:cNvCxnSpPr>
            <a:cxnSpLocks/>
          </p:cNvCxnSpPr>
          <p:nvPr/>
        </p:nvCxnSpPr>
        <p:spPr>
          <a:xfrm>
            <a:off x="524107" y="4266895"/>
            <a:ext cx="11161995" cy="0"/>
          </a:xfrm>
          <a:prstGeom prst="line">
            <a:avLst/>
          </a:prstGeom>
          <a:noFill/>
          <a:ln w="19050" cap="flat">
            <a:solidFill>
              <a:schemeClr val="tx1">
                <a:lumMod val="50000"/>
                <a:lumOff val="50000"/>
              </a:schemeClr>
            </a:solidFill>
            <a:prstDash val="dash"/>
            <a:miter lim="400000"/>
          </a:ln>
          <a:effectLst/>
          <a:sp3d/>
        </p:spPr>
        <p:style>
          <a:lnRef idx="0">
            <a:scrgbClr r="0" g="0" b="0"/>
          </a:lnRef>
          <a:fillRef idx="0">
            <a:scrgbClr r="0" g="0" b="0"/>
          </a:fillRef>
          <a:effectRef idx="0">
            <a:scrgbClr r="0" g="0" b="0"/>
          </a:effectRef>
          <a:fontRef idx="none"/>
        </p:style>
      </p:cxnSp>
      <p:sp>
        <p:nvSpPr>
          <p:cNvPr id="94" name="文本框 61">
            <a:extLst>
              <a:ext uri="{FF2B5EF4-FFF2-40B4-BE49-F238E27FC236}">
                <a16:creationId xmlns:a16="http://schemas.microsoft.com/office/drawing/2014/main" id="{6E5261C7-95CC-E291-F0D3-42CC4C5B20F8}"/>
              </a:ext>
            </a:extLst>
          </p:cNvPr>
          <p:cNvSpPr txBox="1"/>
          <p:nvPr/>
        </p:nvSpPr>
        <p:spPr>
          <a:xfrm>
            <a:off x="4200418" y="5420032"/>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chemeClr val="bg1">
                    <a:lumMod val="50000"/>
                  </a:schemeClr>
                </a:solidFill>
                <a:latin typeface="TencentSans W7" panose="020C04030202040F0204" pitchFamily="34" charset="-122"/>
                <a:ea typeface="TencentSans W7" panose="020C04030202040F0204" pitchFamily="34" charset="-122"/>
              </a:rPr>
              <a:t>云应用</a:t>
            </a:r>
          </a:p>
        </p:txBody>
      </p:sp>
      <p:grpSp>
        <p:nvGrpSpPr>
          <p:cNvPr id="8" name="组合 7">
            <a:extLst>
              <a:ext uri="{FF2B5EF4-FFF2-40B4-BE49-F238E27FC236}">
                <a16:creationId xmlns:a16="http://schemas.microsoft.com/office/drawing/2014/main" id="{ECE1AE1A-535F-9928-1D24-6CAE12B1A953}"/>
              </a:ext>
            </a:extLst>
          </p:cNvPr>
          <p:cNvGrpSpPr/>
          <p:nvPr/>
        </p:nvGrpSpPr>
        <p:grpSpPr>
          <a:xfrm>
            <a:off x="7296235" y="1684401"/>
            <a:ext cx="1585815" cy="1068634"/>
            <a:chOff x="8739172" y="4573821"/>
            <a:chExt cx="1585815" cy="1068634"/>
          </a:xfrm>
        </p:grpSpPr>
        <p:pic>
          <p:nvPicPr>
            <p:cNvPr id="10" name="图形 9">
              <a:extLst>
                <a:ext uri="{FF2B5EF4-FFF2-40B4-BE49-F238E27FC236}">
                  <a16:creationId xmlns:a16="http://schemas.microsoft.com/office/drawing/2014/main" id="{90BBE9B0-976C-C00C-B8CC-3AA4852F48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0241" y="4573821"/>
              <a:ext cx="523678" cy="523678"/>
            </a:xfrm>
            <a:prstGeom prst="rect">
              <a:avLst/>
            </a:prstGeom>
          </p:spPr>
        </p:pic>
        <p:sp>
          <p:nvSpPr>
            <p:cNvPr id="11" name="文本框 61">
              <a:extLst>
                <a:ext uri="{FF2B5EF4-FFF2-40B4-BE49-F238E27FC236}">
                  <a16:creationId xmlns:a16="http://schemas.microsoft.com/office/drawing/2014/main" id="{8F0634FE-F1DD-FD55-3376-B83C730DFAF8}"/>
                </a:ext>
              </a:extLst>
            </p:cNvPr>
            <p:cNvSpPr txBox="1"/>
            <p:nvPr/>
          </p:nvSpPr>
          <p:spPr>
            <a:xfrm>
              <a:off x="8739172" y="5172425"/>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a:t>
              </a:r>
            </a:p>
          </p:txBody>
        </p:sp>
      </p:grpSp>
      <p:grpSp>
        <p:nvGrpSpPr>
          <p:cNvPr id="13" name="组合 12">
            <a:extLst>
              <a:ext uri="{FF2B5EF4-FFF2-40B4-BE49-F238E27FC236}">
                <a16:creationId xmlns:a16="http://schemas.microsoft.com/office/drawing/2014/main" id="{77382DA5-98F0-DA09-4497-907EFF81673D}"/>
              </a:ext>
            </a:extLst>
          </p:cNvPr>
          <p:cNvGrpSpPr/>
          <p:nvPr/>
        </p:nvGrpSpPr>
        <p:grpSpPr>
          <a:xfrm>
            <a:off x="6765167" y="4883537"/>
            <a:ext cx="1585815" cy="1068634"/>
            <a:chOff x="8739172" y="4573821"/>
            <a:chExt cx="1585815" cy="1068634"/>
          </a:xfrm>
        </p:grpSpPr>
        <p:pic>
          <p:nvPicPr>
            <p:cNvPr id="14" name="图形 13">
              <a:extLst>
                <a:ext uri="{FF2B5EF4-FFF2-40B4-BE49-F238E27FC236}">
                  <a16:creationId xmlns:a16="http://schemas.microsoft.com/office/drawing/2014/main" id="{C22BC0D1-F9FE-33F2-8E9E-43C8D1F861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0241" y="4573821"/>
              <a:ext cx="523678" cy="523678"/>
            </a:xfrm>
            <a:prstGeom prst="rect">
              <a:avLst/>
            </a:prstGeom>
          </p:spPr>
        </p:pic>
        <p:sp>
          <p:nvSpPr>
            <p:cNvPr id="15" name="文本框 61">
              <a:extLst>
                <a:ext uri="{FF2B5EF4-FFF2-40B4-BE49-F238E27FC236}">
                  <a16:creationId xmlns:a16="http://schemas.microsoft.com/office/drawing/2014/main" id="{1E54A565-37E2-989A-5269-5194ECA37E49}"/>
                </a:ext>
              </a:extLst>
            </p:cNvPr>
            <p:cNvSpPr txBox="1"/>
            <p:nvPr/>
          </p:nvSpPr>
          <p:spPr>
            <a:xfrm>
              <a:off x="8739172" y="5172425"/>
              <a:ext cx="1585815" cy="470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582" tIns="95582" rIns="95582" bIns="95582" numCol="1" spcCol="38100" rtlCol="0" anchor="ctr">
              <a:spAutoFit/>
            </a:bodyPr>
            <a:lstStyle/>
            <a:p>
              <a:pPr defTabSz="1553178"/>
              <a:r>
                <a:rPr lang="zh-CN" altLang="en-US" sz="1800" dirty="0">
                  <a:solidFill>
                    <a:srgbClr val="0060F0"/>
                  </a:solidFill>
                  <a:latin typeface="TencentSans W7" panose="020C04030202040F0204" pitchFamily="34" charset="-122"/>
                  <a:ea typeface="TencentSans W7" panose="020C04030202040F0204" pitchFamily="34" charset="-122"/>
                </a:rPr>
                <a:t>客户</a:t>
              </a:r>
            </a:p>
          </p:txBody>
        </p:sp>
      </p:grpSp>
      <p:cxnSp>
        <p:nvCxnSpPr>
          <p:cNvPr id="17" name="直线连接符 16">
            <a:extLst>
              <a:ext uri="{FF2B5EF4-FFF2-40B4-BE49-F238E27FC236}">
                <a16:creationId xmlns:a16="http://schemas.microsoft.com/office/drawing/2014/main" id="{B562078D-F010-EDA0-7AE9-0D97C0DB76AC}"/>
              </a:ext>
            </a:extLst>
          </p:cNvPr>
          <p:cNvCxnSpPr>
            <a:cxnSpLocks/>
          </p:cNvCxnSpPr>
          <p:nvPr/>
        </p:nvCxnSpPr>
        <p:spPr>
          <a:xfrm flipH="1">
            <a:off x="5063830" y="805845"/>
            <a:ext cx="14328" cy="2820224"/>
          </a:xfrm>
          <a:prstGeom prst="line">
            <a:avLst/>
          </a:prstGeom>
          <a:noFill/>
          <a:ln w="19050" cap="flat">
            <a:solidFill>
              <a:srgbClr val="FFA000"/>
            </a:solidFill>
            <a:prstDash val="dash"/>
            <a:miter lim="400000"/>
          </a:ln>
          <a:effectLst/>
          <a:sp3d/>
        </p:spPr>
        <p:style>
          <a:lnRef idx="0">
            <a:scrgbClr r="0" g="0" b="0"/>
          </a:lnRef>
          <a:fillRef idx="0">
            <a:scrgbClr r="0" g="0" b="0"/>
          </a:fillRef>
          <a:effectRef idx="0">
            <a:scrgbClr r="0" g="0" b="0"/>
          </a:effectRef>
          <a:fontRef idx="none"/>
        </p:style>
      </p:cxnSp>
      <p:cxnSp>
        <p:nvCxnSpPr>
          <p:cNvPr id="20" name="直线连接符 19">
            <a:extLst>
              <a:ext uri="{FF2B5EF4-FFF2-40B4-BE49-F238E27FC236}">
                <a16:creationId xmlns:a16="http://schemas.microsoft.com/office/drawing/2014/main" id="{AB721EC6-6208-B8D4-7230-13BA5251ECA1}"/>
              </a:ext>
            </a:extLst>
          </p:cNvPr>
          <p:cNvCxnSpPr>
            <a:cxnSpLocks/>
          </p:cNvCxnSpPr>
          <p:nvPr/>
        </p:nvCxnSpPr>
        <p:spPr>
          <a:xfrm>
            <a:off x="7430419" y="805845"/>
            <a:ext cx="0" cy="2820224"/>
          </a:xfrm>
          <a:prstGeom prst="line">
            <a:avLst/>
          </a:prstGeom>
          <a:noFill/>
          <a:ln w="19050" cap="flat">
            <a:solidFill>
              <a:srgbClr val="0060FF"/>
            </a:solidFill>
            <a:prstDash val="dash"/>
            <a:miter lim="400000"/>
          </a:ln>
          <a:effectLst/>
          <a:sp3d/>
        </p:spPr>
        <p:style>
          <a:lnRef idx="0">
            <a:scrgbClr r="0" g="0" b="0"/>
          </a:lnRef>
          <a:fillRef idx="0">
            <a:scrgbClr r="0" g="0" b="0"/>
          </a:fillRef>
          <a:effectRef idx="0">
            <a:scrgbClr r="0" g="0" b="0"/>
          </a:effectRef>
          <a:fontRef idx="none"/>
        </p:style>
      </p:cxnSp>
      <p:cxnSp>
        <p:nvCxnSpPr>
          <p:cNvPr id="79" name="直线箭头连接符 78">
            <a:extLst>
              <a:ext uri="{FF2B5EF4-FFF2-40B4-BE49-F238E27FC236}">
                <a16:creationId xmlns:a16="http://schemas.microsoft.com/office/drawing/2014/main" id="{991E3CB2-61DC-012C-0D74-EC83B00DD4FC}"/>
              </a:ext>
            </a:extLst>
          </p:cNvPr>
          <p:cNvCxnSpPr>
            <a:cxnSpLocks/>
          </p:cNvCxnSpPr>
          <p:nvPr/>
        </p:nvCxnSpPr>
        <p:spPr>
          <a:xfrm>
            <a:off x="5078158" y="2114841"/>
            <a:ext cx="632262" cy="0"/>
          </a:xfrm>
          <a:prstGeom prst="straightConnector1">
            <a:avLst/>
          </a:prstGeom>
          <a:noFill/>
          <a:ln w="38100" cap="flat">
            <a:solidFill>
              <a:schemeClr val="bg1">
                <a:lumMod val="65000"/>
              </a:schemeClr>
            </a:solidFill>
            <a:prstDash val="solid"/>
            <a:miter lim="400000"/>
            <a:tailEnd type="none"/>
          </a:ln>
          <a:effectLst/>
          <a:sp3d/>
        </p:spPr>
        <p:style>
          <a:lnRef idx="0">
            <a:scrgbClr r="0" g="0" b="0"/>
          </a:lnRef>
          <a:fillRef idx="0">
            <a:scrgbClr r="0" g="0" b="0"/>
          </a:fillRef>
          <a:effectRef idx="0">
            <a:scrgbClr r="0" g="0" b="0"/>
          </a:effectRef>
          <a:fontRef idx="none"/>
        </p:style>
      </p:cxnSp>
      <p:cxnSp>
        <p:nvCxnSpPr>
          <p:cNvPr id="86" name="直线箭头连接符 85">
            <a:extLst>
              <a:ext uri="{FF2B5EF4-FFF2-40B4-BE49-F238E27FC236}">
                <a16:creationId xmlns:a16="http://schemas.microsoft.com/office/drawing/2014/main" id="{244197D4-6B0A-F428-3FBB-F28E8C0530BE}"/>
              </a:ext>
            </a:extLst>
          </p:cNvPr>
          <p:cNvCxnSpPr>
            <a:cxnSpLocks/>
          </p:cNvCxnSpPr>
          <p:nvPr/>
        </p:nvCxnSpPr>
        <p:spPr>
          <a:xfrm flipH="1">
            <a:off x="5063830" y="2704563"/>
            <a:ext cx="646590" cy="0"/>
          </a:xfrm>
          <a:prstGeom prst="straightConnector1">
            <a:avLst/>
          </a:prstGeom>
          <a:noFill/>
          <a:ln w="38100" cap="flat">
            <a:solidFill>
              <a:schemeClr val="bg1">
                <a:lumMod val="6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1" name="直线箭头连接符 90">
            <a:extLst>
              <a:ext uri="{FF2B5EF4-FFF2-40B4-BE49-F238E27FC236}">
                <a16:creationId xmlns:a16="http://schemas.microsoft.com/office/drawing/2014/main" id="{A01F9042-753A-403D-839E-89A9A68C348A}"/>
              </a:ext>
            </a:extLst>
          </p:cNvPr>
          <p:cNvCxnSpPr>
            <a:cxnSpLocks/>
          </p:cNvCxnSpPr>
          <p:nvPr/>
        </p:nvCxnSpPr>
        <p:spPr>
          <a:xfrm>
            <a:off x="5710420" y="2095385"/>
            <a:ext cx="0" cy="632051"/>
          </a:xfrm>
          <a:prstGeom prst="straightConnector1">
            <a:avLst/>
          </a:prstGeom>
          <a:noFill/>
          <a:ln w="38100" cap="flat">
            <a:solidFill>
              <a:schemeClr val="bg1">
                <a:lumMod val="65000"/>
              </a:schemeClr>
            </a:solidFill>
            <a:prstDash val="solid"/>
            <a:miter lim="400000"/>
            <a:tailEnd type="none"/>
          </a:ln>
          <a:effectLst/>
          <a:sp3d/>
        </p:spPr>
        <p:style>
          <a:lnRef idx="0">
            <a:scrgbClr r="0" g="0" b="0"/>
          </a:lnRef>
          <a:fillRef idx="0">
            <a:scrgbClr r="0" g="0" b="0"/>
          </a:fillRef>
          <a:effectRef idx="0">
            <a:scrgbClr r="0" g="0" b="0"/>
          </a:effectRef>
          <a:fontRef idx="none"/>
        </p:style>
      </p:cxnSp>
      <p:sp>
        <p:nvSpPr>
          <p:cNvPr id="99" name="文本框 98">
            <a:extLst>
              <a:ext uri="{FF2B5EF4-FFF2-40B4-BE49-F238E27FC236}">
                <a16:creationId xmlns:a16="http://schemas.microsoft.com/office/drawing/2014/main" id="{E7B56DF9-B690-5FA9-5F5A-5A5E9A5AAF0E}"/>
              </a:ext>
            </a:extLst>
          </p:cNvPr>
          <p:cNvSpPr txBox="1"/>
          <p:nvPr/>
        </p:nvSpPr>
        <p:spPr>
          <a:xfrm>
            <a:off x="5864426" y="714236"/>
            <a:ext cx="82073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lumMod val="50000"/>
                  </a:schemeClr>
                </a:solidFill>
                <a:effectLst/>
                <a:uFillTx/>
                <a:latin typeface="+mn-ea"/>
                <a:ea typeface="+mn-ea"/>
                <a:cs typeface="Helvetica Neue"/>
                <a:sym typeface="Helvetica Neue"/>
              </a:rPr>
              <a:t>线下交流</a:t>
            </a:r>
          </a:p>
        </p:txBody>
      </p:sp>
      <p:sp>
        <p:nvSpPr>
          <p:cNvPr id="100" name="文本框 99">
            <a:extLst>
              <a:ext uri="{FF2B5EF4-FFF2-40B4-BE49-F238E27FC236}">
                <a16:creationId xmlns:a16="http://schemas.microsoft.com/office/drawing/2014/main" id="{5499EA7F-89EB-1FC4-21A8-3868D73879F0}"/>
              </a:ext>
            </a:extLst>
          </p:cNvPr>
          <p:cNvSpPr txBox="1"/>
          <p:nvPr/>
        </p:nvSpPr>
        <p:spPr>
          <a:xfrm>
            <a:off x="5755452" y="1412522"/>
            <a:ext cx="100027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lumMod val="50000"/>
                  </a:schemeClr>
                </a:solidFill>
                <a:effectLst/>
                <a:uFillTx/>
                <a:latin typeface="+mn-ea"/>
                <a:ea typeface="+mn-ea"/>
                <a:cs typeface="Helvetica Neue"/>
                <a:sym typeface="Helvetica Neue"/>
              </a:rPr>
              <a:t>提供子账号</a:t>
            </a:r>
          </a:p>
        </p:txBody>
      </p:sp>
      <p:sp>
        <p:nvSpPr>
          <p:cNvPr id="101" name="文本框 100">
            <a:extLst>
              <a:ext uri="{FF2B5EF4-FFF2-40B4-BE49-F238E27FC236}">
                <a16:creationId xmlns:a16="http://schemas.microsoft.com/office/drawing/2014/main" id="{7C0E9A7F-EF42-902D-527E-85A2593CC610}"/>
              </a:ext>
            </a:extLst>
          </p:cNvPr>
          <p:cNvSpPr txBox="1"/>
          <p:nvPr/>
        </p:nvSpPr>
        <p:spPr>
          <a:xfrm>
            <a:off x="5799249" y="2025303"/>
            <a:ext cx="46166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50000"/>
              </a:lnSpc>
              <a:spcBef>
                <a:spcPts val="0"/>
              </a:spcBef>
              <a:spcAft>
                <a:spcPts val="0"/>
              </a:spcAft>
              <a:buClrTx/>
              <a:buSzTx/>
              <a:buFontTx/>
              <a:buNone/>
              <a:tabLst/>
            </a:pPr>
            <a:r>
              <a:rPr lang="zh-CN" altLang="en-US" sz="1400" dirty="0">
                <a:solidFill>
                  <a:schemeClr val="bg1">
                    <a:lumMod val="50000"/>
                  </a:schemeClr>
                </a:solidFill>
                <a:latin typeface="+mn-ea"/>
                <a:ea typeface="+mn-ea"/>
              </a:rPr>
              <a:t>部署</a:t>
            </a:r>
            <a:endParaRPr lang="en-US" altLang="zh-CN" sz="1400" dirty="0">
              <a:solidFill>
                <a:schemeClr val="bg1">
                  <a:lumMod val="50000"/>
                </a:schemeClr>
              </a:solidFill>
              <a:latin typeface="+mn-ea"/>
              <a:ea typeface="+mn-ea"/>
            </a:endParaRPr>
          </a:p>
          <a:p>
            <a:pPr marL="0" marR="0" indent="0" algn="ctr" defTabSz="825500" rtl="0" fontAlgn="auto" latinLnBrk="0" hangingPunct="0">
              <a:lnSpc>
                <a:spcPct val="150000"/>
              </a:lnSpc>
              <a:spcBef>
                <a:spcPts val="0"/>
              </a:spcBef>
              <a:spcAft>
                <a:spcPts val="0"/>
              </a:spcAft>
              <a:buClrTx/>
              <a:buSzTx/>
              <a:buFontTx/>
              <a:buNone/>
              <a:tabLst/>
            </a:pPr>
            <a:r>
              <a:rPr lang="zh-CN" altLang="en-US" sz="1400" dirty="0">
                <a:solidFill>
                  <a:schemeClr val="bg1">
                    <a:lumMod val="50000"/>
                  </a:schemeClr>
                </a:solidFill>
                <a:latin typeface="+mn-ea"/>
                <a:ea typeface="+mn-ea"/>
              </a:rPr>
              <a:t>调试</a:t>
            </a:r>
            <a:endParaRPr kumimoji="0" lang="zh-CN" altLang="en-US" sz="1400" b="1" i="0" u="none" strike="noStrike" cap="none" spc="0" normalizeH="0" baseline="0" dirty="0">
              <a:ln>
                <a:noFill/>
              </a:ln>
              <a:solidFill>
                <a:schemeClr val="bg1">
                  <a:lumMod val="50000"/>
                </a:schemeClr>
              </a:solidFill>
              <a:effectLst/>
              <a:uFillTx/>
              <a:latin typeface="+mn-ea"/>
              <a:ea typeface="+mn-ea"/>
              <a:cs typeface="Helvetica Neue"/>
              <a:sym typeface="Helvetica Neue"/>
            </a:endParaRPr>
          </a:p>
        </p:txBody>
      </p:sp>
      <p:sp>
        <p:nvSpPr>
          <p:cNvPr id="102" name="文本框 101">
            <a:extLst>
              <a:ext uri="{FF2B5EF4-FFF2-40B4-BE49-F238E27FC236}">
                <a16:creationId xmlns:a16="http://schemas.microsoft.com/office/drawing/2014/main" id="{AE078F79-067A-8BE2-6DFF-1D13285D368D}"/>
              </a:ext>
            </a:extLst>
          </p:cNvPr>
          <p:cNvSpPr txBox="1"/>
          <p:nvPr/>
        </p:nvSpPr>
        <p:spPr>
          <a:xfrm>
            <a:off x="5882076" y="2909666"/>
            <a:ext cx="82073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1" i="0" u="none" strike="noStrike" cap="none" spc="0" normalizeH="0" baseline="0" dirty="0">
                <a:ln>
                  <a:noFill/>
                </a:ln>
                <a:solidFill>
                  <a:schemeClr val="bg1">
                    <a:lumMod val="50000"/>
                  </a:schemeClr>
                </a:solidFill>
                <a:effectLst/>
                <a:uFillTx/>
                <a:latin typeface="+mn-ea"/>
                <a:ea typeface="+mn-ea"/>
                <a:cs typeface="Helvetica Neue"/>
                <a:sym typeface="Helvetica Neue"/>
              </a:rPr>
              <a:t>交付使用</a:t>
            </a:r>
          </a:p>
        </p:txBody>
      </p:sp>
      <p:sp>
        <p:nvSpPr>
          <p:cNvPr id="103" name="文本框 102">
            <a:extLst>
              <a:ext uri="{FF2B5EF4-FFF2-40B4-BE49-F238E27FC236}">
                <a16:creationId xmlns:a16="http://schemas.microsoft.com/office/drawing/2014/main" id="{BE800ED7-4DEC-4B10-A374-F81637D09693}"/>
              </a:ext>
            </a:extLst>
          </p:cNvPr>
          <p:cNvSpPr txBox="1"/>
          <p:nvPr/>
        </p:nvSpPr>
        <p:spPr>
          <a:xfrm>
            <a:off x="696881" y="3769329"/>
            <a:ext cx="2232561"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000" b="0" dirty="0">
                <a:solidFill>
                  <a:schemeClr val="tx1">
                    <a:lumMod val="85000"/>
                    <a:lumOff val="15000"/>
                  </a:schemeClr>
                </a:solidFill>
                <a:latin typeface="TencentSans W7" panose="020C04030202040F0204" pitchFamily="34" charset="-122"/>
                <a:ea typeface="TencentSans W7" panose="020C04030202040F0204" pitchFamily="34" charset="-122"/>
              </a:rPr>
              <a:t>客户采购方式</a:t>
            </a:r>
            <a:endParaRPr lang="zh-CN" altLang="en-US" sz="1800" dirty="0"/>
          </a:p>
        </p:txBody>
      </p:sp>
      <p:sp>
        <p:nvSpPr>
          <p:cNvPr id="18" name="文本框 17">
            <a:extLst>
              <a:ext uri="{FF2B5EF4-FFF2-40B4-BE49-F238E27FC236}">
                <a16:creationId xmlns:a16="http://schemas.microsoft.com/office/drawing/2014/main" id="{BFE54259-4BB9-87E9-B1F8-4393C7A6F95C}"/>
              </a:ext>
            </a:extLst>
          </p:cNvPr>
          <p:cNvSpPr txBox="1"/>
          <p:nvPr/>
        </p:nvSpPr>
        <p:spPr>
          <a:xfrm>
            <a:off x="8599925" y="2946123"/>
            <a:ext cx="3336858" cy="11588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lnSpc>
                <a:spcPct val="150000"/>
              </a:lnSpc>
              <a:buFontTx/>
              <a:buChar char="-"/>
            </a:pPr>
            <a:r>
              <a:rPr lang="zh-CN" altLang="en-US" sz="1600" b="0" dirty="0">
                <a:solidFill>
                  <a:schemeClr val="tx1">
                    <a:lumMod val="65000"/>
                    <a:lumOff val="35000"/>
                  </a:schemeClr>
                </a:solidFill>
                <a:latin typeface="+mn-lt"/>
                <a:ea typeface="+mn-ea"/>
                <a:cs typeface="+mn-cs"/>
                <a:sym typeface="腾讯体 W7"/>
              </a:rPr>
              <a:t>线下的繁琐流程</a:t>
            </a:r>
            <a:endParaRPr lang="en-US" altLang="zh-CN" sz="1600" b="0" dirty="0">
              <a:solidFill>
                <a:schemeClr val="tx1">
                  <a:lumMod val="65000"/>
                  <a:lumOff val="35000"/>
                </a:schemeClr>
              </a:solidFill>
              <a:latin typeface="+mn-lt"/>
              <a:ea typeface="+mn-ea"/>
              <a:cs typeface="+mn-cs"/>
              <a:sym typeface="腾讯体 W7"/>
            </a:endParaRPr>
          </a:p>
          <a:p>
            <a:pPr marL="342900" indent="-342900" algn="l">
              <a:lnSpc>
                <a:spcPct val="150000"/>
              </a:lnSpc>
              <a:buFontTx/>
              <a:buChar char="-"/>
            </a:pPr>
            <a:r>
              <a:rPr lang="zh-CN" altLang="en-US" sz="1600" b="0" dirty="0">
                <a:solidFill>
                  <a:schemeClr val="tx1">
                    <a:lumMod val="65000"/>
                    <a:lumOff val="35000"/>
                  </a:schemeClr>
                </a:solidFill>
                <a:latin typeface="+mn-lt"/>
                <a:ea typeface="+mn-ea"/>
                <a:cs typeface="+mn-cs"/>
                <a:sym typeface="腾讯体 W7"/>
              </a:rPr>
              <a:t>等待时间较长，可能周级</a:t>
            </a:r>
            <a:endParaRPr lang="en-US" altLang="zh-CN" sz="1600" b="0" dirty="0">
              <a:solidFill>
                <a:schemeClr val="tx1">
                  <a:lumMod val="65000"/>
                  <a:lumOff val="35000"/>
                </a:schemeClr>
              </a:solidFill>
              <a:latin typeface="+mn-lt"/>
              <a:ea typeface="+mn-ea"/>
              <a:cs typeface="+mn-cs"/>
              <a:sym typeface="腾讯体 W7"/>
            </a:endParaRPr>
          </a:p>
          <a:p>
            <a:pPr marL="342900" indent="-342900" algn="l">
              <a:lnSpc>
                <a:spcPct val="150000"/>
              </a:lnSpc>
              <a:buFontTx/>
              <a:buChar char="-"/>
            </a:pPr>
            <a:r>
              <a:rPr lang="zh-CN" altLang="en-US" sz="1600" b="0" dirty="0">
                <a:solidFill>
                  <a:schemeClr val="tx1">
                    <a:lumMod val="65000"/>
                    <a:lumOff val="35000"/>
                  </a:schemeClr>
                </a:solidFill>
                <a:latin typeface="+mn-lt"/>
                <a:ea typeface="+mn-ea"/>
                <a:cs typeface="+mn-cs"/>
                <a:sym typeface="腾讯体 W7"/>
              </a:rPr>
              <a:t>提供企业账号的安全风险</a:t>
            </a:r>
            <a:endParaRPr lang="en-US" altLang="zh-CN" sz="1600" b="0" dirty="0">
              <a:solidFill>
                <a:schemeClr val="tx1">
                  <a:lumMod val="65000"/>
                  <a:lumOff val="35000"/>
                </a:schemeClr>
              </a:solidFill>
              <a:latin typeface="+mn-lt"/>
              <a:ea typeface="+mn-ea"/>
              <a:cs typeface="+mn-cs"/>
              <a:sym typeface="腾讯体 W7"/>
            </a:endParaRPr>
          </a:p>
        </p:txBody>
      </p:sp>
    </p:spTree>
    <p:extLst>
      <p:ext uri="{BB962C8B-B14F-4D97-AF65-F5344CB8AC3E}">
        <p14:creationId xmlns:p14="http://schemas.microsoft.com/office/powerpoint/2010/main" val="18038901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p:txBody>
          <a:bodyPr/>
          <a:lstStyle/>
          <a:p>
            <a:fld id="{86CB4B4D-7CA3-9044-876B-883B54F8677D}" type="slidenum">
              <a:rPr lang="en-US" altLang="zh-CN" smtClean="0"/>
              <a:pPr/>
              <a:t>7</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 </a:t>
            </a:r>
            <a:r>
              <a:rPr lang="en-US" altLang="zh-CN" sz="2400" dirty="0"/>
              <a:t>-</a:t>
            </a:r>
            <a:r>
              <a:rPr lang="zh-CN" altLang="en-US" sz="2400" dirty="0"/>
              <a:t> 体验</a:t>
            </a:r>
            <a:endParaRPr lang="en-CN" altLang="zh-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2.1</a:t>
            </a:r>
            <a:endParaRPr kumimoji="1" lang="zh-CN" altLang="en-US" sz="1400" b="0" dirty="0">
              <a:solidFill>
                <a:srgbClr val="FFFFFF"/>
              </a:solidFill>
              <a:latin typeface="+mj-lt"/>
              <a:ea typeface="Helvetica Neue Medium"/>
              <a:cs typeface="Helvetica Neue Medium"/>
              <a:sym typeface="Helvetica Neue Medium"/>
            </a:endParaRPr>
          </a:p>
        </p:txBody>
      </p:sp>
      <p:sp>
        <p:nvSpPr>
          <p:cNvPr id="9" name="矩形 8">
            <a:extLst>
              <a:ext uri="{FF2B5EF4-FFF2-40B4-BE49-F238E27FC236}">
                <a16:creationId xmlns:a16="http://schemas.microsoft.com/office/drawing/2014/main" id="{56036585-D2E7-09D8-7C43-1DF740374611}"/>
              </a:ext>
            </a:extLst>
          </p:cNvPr>
          <p:cNvSpPr/>
          <p:nvPr/>
        </p:nvSpPr>
        <p:spPr>
          <a:xfrm>
            <a:off x="2953773" y="5542179"/>
            <a:ext cx="2595163" cy="420180"/>
          </a:xfrm>
          <a:prstGeom prst="rect">
            <a:avLst/>
          </a:prstGeom>
        </p:spPr>
        <p:txBody>
          <a:bodyPr wrap="square">
            <a:spAutoFit/>
          </a:bodyPr>
          <a:lstStyle/>
          <a:p>
            <a:pPr>
              <a:lnSpc>
                <a:spcPct val="150000"/>
              </a:lnSpc>
            </a:pPr>
            <a:r>
              <a:rPr lang="zh-CN" altLang="en-US" sz="1600" b="0" dirty="0">
                <a:solidFill>
                  <a:schemeClr val="bg1">
                    <a:lumMod val="50000"/>
                  </a:schemeClr>
                </a:solidFill>
                <a:latin typeface="+mn-lt"/>
                <a:ea typeface="+mn-ea"/>
                <a:cs typeface="+mn-cs"/>
                <a:sym typeface="腾讯体 W7"/>
              </a:rPr>
              <a:t>包括云资源及软件</a:t>
            </a:r>
            <a:endParaRPr lang="en-US" altLang="zh-CN" sz="1600" b="0" dirty="0">
              <a:solidFill>
                <a:schemeClr val="bg1">
                  <a:lumMod val="50000"/>
                </a:schemeClr>
              </a:solidFill>
              <a:latin typeface="+mn-lt"/>
              <a:ea typeface="+mn-ea"/>
              <a:cs typeface="+mn-cs"/>
              <a:sym typeface="腾讯体 W7"/>
            </a:endParaRPr>
          </a:p>
        </p:txBody>
      </p:sp>
      <p:sp>
        <p:nvSpPr>
          <p:cNvPr id="10" name="矩形 9">
            <a:extLst>
              <a:ext uri="{FF2B5EF4-FFF2-40B4-BE49-F238E27FC236}">
                <a16:creationId xmlns:a16="http://schemas.microsoft.com/office/drawing/2014/main" id="{5C00EF17-848C-E437-611B-1C5AC4A5FB77}"/>
              </a:ext>
            </a:extLst>
          </p:cNvPr>
          <p:cNvSpPr/>
          <p:nvPr/>
        </p:nvSpPr>
        <p:spPr>
          <a:xfrm>
            <a:off x="416489" y="5030907"/>
            <a:ext cx="2595163" cy="502125"/>
          </a:xfrm>
          <a:prstGeom prst="rect">
            <a:avLst/>
          </a:prstGeom>
        </p:spPr>
        <p:txBody>
          <a:bodyPr wrap="square">
            <a:spAutoFit/>
          </a:bodyPr>
          <a:lstStyle/>
          <a:p>
            <a:pPr>
              <a:lnSpc>
                <a:spcPct val="150000"/>
              </a:lnSpc>
            </a:pPr>
            <a:r>
              <a:rPr lang="zh-CN" altLang="en-US" sz="2000" b="0" dirty="0">
                <a:solidFill>
                  <a:schemeClr val="tx1">
                    <a:lumMod val="95000"/>
                    <a:lumOff val="5000"/>
                  </a:schemeClr>
                </a:solidFill>
                <a:latin typeface="+mn-lt"/>
                <a:ea typeface="+mn-ea"/>
                <a:cs typeface="+mn-cs"/>
                <a:sym typeface="腾讯体 W7"/>
              </a:rPr>
              <a:t>点击安装</a:t>
            </a:r>
            <a:endParaRPr lang="en-US" altLang="zh-CN" sz="2000" b="0" dirty="0">
              <a:solidFill>
                <a:schemeClr val="tx1">
                  <a:lumMod val="95000"/>
                  <a:lumOff val="5000"/>
                </a:schemeClr>
              </a:solidFill>
              <a:latin typeface="+mn-lt"/>
              <a:ea typeface="+mn-ea"/>
              <a:cs typeface="+mn-cs"/>
              <a:sym typeface="腾讯体 W7"/>
            </a:endParaRPr>
          </a:p>
        </p:txBody>
      </p:sp>
      <p:sp>
        <p:nvSpPr>
          <p:cNvPr id="13" name="矩形 12">
            <a:extLst>
              <a:ext uri="{FF2B5EF4-FFF2-40B4-BE49-F238E27FC236}">
                <a16:creationId xmlns:a16="http://schemas.microsoft.com/office/drawing/2014/main" id="{2E41A2BB-E51E-B62F-3C28-54A2E44B5236}"/>
              </a:ext>
            </a:extLst>
          </p:cNvPr>
          <p:cNvSpPr/>
          <p:nvPr/>
        </p:nvSpPr>
        <p:spPr>
          <a:xfrm>
            <a:off x="2971416" y="5040054"/>
            <a:ext cx="2595163" cy="502125"/>
          </a:xfrm>
          <a:prstGeom prst="rect">
            <a:avLst/>
          </a:prstGeom>
        </p:spPr>
        <p:txBody>
          <a:bodyPr wrap="square">
            <a:spAutoFit/>
          </a:bodyPr>
          <a:lstStyle/>
          <a:p>
            <a:pPr>
              <a:lnSpc>
                <a:spcPct val="150000"/>
              </a:lnSpc>
            </a:pPr>
            <a:r>
              <a:rPr lang="zh-CN" altLang="en-US" sz="2000" b="0" dirty="0">
                <a:solidFill>
                  <a:schemeClr val="tx1">
                    <a:lumMod val="95000"/>
                    <a:lumOff val="5000"/>
                  </a:schemeClr>
                </a:solidFill>
                <a:latin typeface="+mn-lt"/>
                <a:ea typeface="+mn-ea"/>
                <a:cs typeface="+mn-cs"/>
                <a:sym typeface="腾讯体 W7"/>
              </a:rPr>
              <a:t>执行安装</a:t>
            </a:r>
            <a:endParaRPr lang="en-US" altLang="zh-CN" sz="2000" b="0" dirty="0">
              <a:solidFill>
                <a:schemeClr val="tx1">
                  <a:lumMod val="95000"/>
                  <a:lumOff val="5000"/>
                </a:schemeClr>
              </a:solidFill>
              <a:latin typeface="+mn-lt"/>
              <a:ea typeface="+mn-ea"/>
              <a:cs typeface="+mn-cs"/>
              <a:sym typeface="腾讯体 W7"/>
            </a:endParaRPr>
          </a:p>
        </p:txBody>
      </p:sp>
      <p:sp>
        <p:nvSpPr>
          <p:cNvPr id="14" name="矩形 13">
            <a:extLst>
              <a:ext uri="{FF2B5EF4-FFF2-40B4-BE49-F238E27FC236}">
                <a16:creationId xmlns:a16="http://schemas.microsoft.com/office/drawing/2014/main" id="{5817691E-962B-3336-F66D-04192F680065}"/>
              </a:ext>
            </a:extLst>
          </p:cNvPr>
          <p:cNvSpPr/>
          <p:nvPr/>
        </p:nvSpPr>
        <p:spPr>
          <a:xfrm>
            <a:off x="5566579" y="5018083"/>
            <a:ext cx="2595163" cy="502125"/>
          </a:xfrm>
          <a:prstGeom prst="rect">
            <a:avLst/>
          </a:prstGeom>
        </p:spPr>
        <p:txBody>
          <a:bodyPr wrap="square">
            <a:spAutoFit/>
          </a:bodyPr>
          <a:lstStyle/>
          <a:p>
            <a:pPr>
              <a:lnSpc>
                <a:spcPct val="150000"/>
              </a:lnSpc>
            </a:pPr>
            <a:r>
              <a:rPr lang="zh-CN" altLang="en-US" sz="2000" b="0" dirty="0">
                <a:solidFill>
                  <a:schemeClr val="tx1">
                    <a:lumMod val="95000"/>
                    <a:lumOff val="5000"/>
                  </a:schemeClr>
                </a:solidFill>
                <a:latin typeface="+mn-lt"/>
                <a:ea typeface="+mn-ea"/>
                <a:cs typeface="+mn-cs"/>
                <a:sym typeface="腾讯体 W7"/>
              </a:rPr>
              <a:t>可用</a:t>
            </a:r>
            <a:endParaRPr lang="en-US" altLang="zh-CN" sz="2000" b="0" dirty="0">
              <a:solidFill>
                <a:schemeClr val="tx1">
                  <a:lumMod val="95000"/>
                  <a:lumOff val="5000"/>
                </a:schemeClr>
              </a:solidFill>
              <a:latin typeface="+mn-lt"/>
              <a:ea typeface="+mn-ea"/>
              <a:cs typeface="+mn-cs"/>
              <a:sym typeface="腾讯体 W7"/>
            </a:endParaRPr>
          </a:p>
        </p:txBody>
      </p:sp>
      <p:pic>
        <p:nvPicPr>
          <p:cNvPr id="15" name="图片 14">
            <a:extLst>
              <a:ext uri="{FF2B5EF4-FFF2-40B4-BE49-F238E27FC236}">
                <a16:creationId xmlns:a16="http://schemas.microsoft.com/office/drawing/2014/main" id="{3E4933A3-6A11-A055-0AD9-AE22982509B9}"/>
              </a:ext>
            </a:extLst>
          </p:cNvPr>
          <p:cNvPicPr>
            <a:picLocks noChangeAspect="1"/>
          </p:cNvPicPr>
          <p:nvPr/>
        </p:nvPicPr>
        <p:blipFill>
          <a:blip r:embed="rId3"/>
          <a:stretch>
            <a:fillRect/>
          </a:stretch>
        </p:blipFill>
        <p:spPr>
          <a:xfrm>
            <a:off x="3528161" y="4103052"/>
            <a:ext cx="1446389" cy="952500"/>
          </a:xfrm>
          <a:prstGeom prst="rect">
            <a:avLst/>
          </a:prstGeom>
        </p:spPr>
      </p:pic>
      <p:pic>
        <p:nvPicPr>
          <p:cNvPr id="16" name="图片 15">
            <a:extLst>
              <a:ext uri="{FF2B5EF4-FFF2-40B4-BE49-F238E27FC236}">
                <a16:creationId xmlns:a16="http://schemas.microsoft.com/office/drawing/2014/main" id="{18DFE912-5B34-7593-50A1-035C841E2B4D}"/>
              </a:ext>
            </a:extLst>
          </p:cNvPr>
          <p:cNvPicPr>
            <a:picLocks noChangeAspect="1"/>
          </p:cNvPicPr>
          <p:nvPr/>
        </p:nvPicPr>
        <p:blipFill>
          <a:blip r:embed="rId4"/>
          <a:stretch>
            <a:fillRect/>
          </a:stretch>
        </p:blipFill>
        <p:spPr>
          <a:xfrm>
            <a:off x="3942642" y="1324967"/>
            <a:ext cx="4406900" cy="1778000"/>
          </a:xfrm>
          <a:prstGeom prst="rect">
            <a:avLst/>
          </a:prstGeom>
        </p:spPr>
      </p:pic>
      <p:pic>
        <p:nvPicPr>
          <p:cNvPr id="17" name="图片 16">
            <a:extLst>
              <a:ext uri="{FF2B5EF4-FFF2-40B4-BE49-F238E27FC236}">
                <a16:creationId xmlns:a16="http://schemas.microsoft.com/office/drawing/2014/main" id="{DB193131-0F34-8E29-FA4D-9D75C72BE1B1}"/>
              </a:ext>
            </a:extLst>
          </p:cNvPr>
          <p:cNvPicPr>
            <a:picLocks noChangeAspect="1"/>
          </p:cNvPicPr>
          <p:nvPr/>
        </p:nvPicPr>
        <p:blipFill>
          <a:blip r:embed="rId5"/>
          <a:stretch>
            <a:fillRect/>
          </a:stretch>
        </p:blipFill>
        <p:spPr>
          <a:xfrm>
            <a:off x="998476" y="4186441"/>
            <a:ext cx="1349303" cy="728624"/>
          </a:xfrm>
          <a:prstGeom prst="rect">
            <a:avLst/>
          </a:prstGeom>
        </p:spPr>
      </p:pic>
      <p:pic>
        <p:nvPicPr>
          <p:cNvPr id="18" name="图片 17">
            <a:extLst>
              <a:ext uri="{FF2B5EF4-FFF2-40B4-BE49-F238E27FC236}">
                <a16:creationId xmlns:a16="http://schemas.microsoft.com/office/drawing/2014/main" id="{04A991A7-82B6-4032-FD22-5C4C2B1CF117}"/>
              </a:ext>
            </a:extLst>
          </p:cNvPr>
          <p:cNvPicPr>
            <a:picLocks noChangeAspect="1"/>
          </p:cNvPicPr>
          <p:nvPr/>
        </p:nvPicPr>
        <p:blipFill>
          <a:blip r:embed="rId6"/>
          <a:stretch>
            <a:fillRect/>
          </a:stretch>
        </p:blipFill>
        <p:spPr>
          <a:xfrm>
            <a:off x="6039965" y="4184702"/>
            <a:ext cx="1648392" cy="706454"/>
          </a:xfrm>
          <a:prstGeom prst="rect">
            <a:avLst/>
          </a:prstGeom>
        </p:spPr>
      </p:pic>
      <p:cxnSp>
        <p:nvCxnSpPr>
          <p:cNvPr id="20" name="直线连接符 19">
            <a:extLst>
              <a:ext uri="{FF2B5EF4-FFF2-40B4-BE49-F238E27FC236}">
                <a16:creationId xmlns:a16="http://schemas.microsoft.com/office/drawing/2014/main" id="{323EC3A4-CCE2-EC2A-E310-B97D8F14EAD0}"/>
              </a:ext>
            </a:extLst>
          </p:cNvPr>
          <p:cNvCxnSpPr/>
          <p:nvPr/>
        </p:nvCxnSpPr>
        <p:spPr>
          <a:xfrm>
            <a:off x="981465" y="3603009"/>
            <a:ext cx="10330594" cy="0"/>
          </a:xfrm>
          <a:prstGeom prst="line">
            <a:avLst/>
          </a:prstGeom>
          <a:noFill/>
          <a:ln w="19050" cap="flat">
            <a:solidFill>
              <a:schemeClr val="tx1">
                <a:lumMod val="50000"/>
                <a:lumOff val="50000"/>
              </a:schemeClr>
            </a:solidFill>
            <a:prstDash val="dash"/>
            <a:miter lim="400000"/>
          </a:ln>
          <a:effectLst/>
          <a:sp3d/>
        </p:spPr>
        <p:style>
          <a:lnRef idx="0">
            <a:scrgbClr r="0" g="0" b="0"/>
          </a:lnRef>
          <a:fillRef idx="0">
            <a:scrgbClr r="0" g="0" b="0"/>
          </a:fillRef>
          <a:effectRef idx="0">
            <a:scrgbClr r="0" g="0" b="0"/>
          </a:effectRef>
          <a:fontRef idx="none"/>
        </p:style>
      </p:cxnSp>
      <p:sp>
        <p:nvSpPr>
          <p:cNvPr id="21" name="矩形 20">
            <a:extLst>
              <a:ext uri="{FF2B5EF4-FFF2-40B4-BE49-F238E27FC236}">
                <a16:creationId xmlns:a16="http://schemas.microsoft.com/office/drawing/2014/main" id="{E4D18F87-1578-DB72-1829-1C730236B479}"/>
              </a:ext>
            </a:extLst>
          </p:cNvPr>
          <p:cNvSpPr/>
          <p:nvPr/>
        </p:nvSpPr>
        <p:spPr>
          <a:xfrm>
            <a:off x="8975643" y="5031904"/>
            <a:ext cx="2595163" cy="502125"/>
          </a:xfrm>
          <a:prstGeom prst="rect">
            <a:avLst/>
          </a:prstGeom>
        </p:spPr>
        <p:txBody>
          <a:bodyPr wrap="square">
            <a:spAutoFit/>
          </a:bodyPr>
          <a:lstStyle/>
          <a:p>
            <a:pPr>
              <a:lnSpc>
                <a:spcPct val="150000"/>
              </a:lnSpc>
            </a:pPr>
            <a:r>
              <a:rPr lang="zh-CN" altLang="en-US" sz="2000" b="0" dirty="0">
                <a:solidFill>
                  <a:schemeClr val="tx1">
                    <a:lumMod val="95000"/>
                    <a:lumOff val="5000"/>
                  </a:schemeClr>
                </a:solidFill>
                <a:latin typeface="+mn-lt"/>
                <a:ea typeface="+mn-ea"/>
                <a:cs typeface="+mn-cs"/>
                <a:sym typeface="腾讯体 W7"/>
              </a:rPr>
              <a:t>一键卸载</a:t>
            </a:r>
            <a:endParaRPr lang="en-US" altLang="zh-CN" sz="2000" b="0" dirty="0">
              <a:solidFill>
                <a:schemeClr val="tx1">
                  <a:lumMod val="95000"/>
                  <a:lumOff val="5000"/>
                </a:schemeClr>
              </a:solidFill>
              <a:latin typeface="+mn-lt"/>
              <a:ea typeface="+mn-ea"/>
              <a:cs typeface="+mn-cs"/>
              <a:sym typeface="腾讯体 W7"/>
            </a:endParaRPr>
          </a:p>
        </p:txBody>
      </p:sp>
      <p:cxnSp>
        <p:nvCxnSpPr>
          <p:cNvPr id="25" name="直线连接符 24">
            <a:extLst>
              <a:ext uri="{FF2B5EF4-FFF2-40B4-BE49-F238E27FC236}">
                <a16:creationId xmlns:a16="http://schemas.microsoft.com/office/drawing/2014/main" id="{F1A07267-9753-985D-080F-A6092B5080A6}"/>
              </a:ext>
            </a:extLst>
          </p:cNvPr>
          <p:cNvCxnSpPr>
            <a:cxnSpLocks/>
          </p:cNvCxnSpPr>
          <p:nvPr/>
        </p:nvCxnSpPr>
        <p:spPr>
          <a:xfrm flipV="1">
            <a:off x="8492023" y="4150282"/>
            <a:ext cx="0" cy="1649217"/>
          </a:xfrm>
          <a:prstGeom prst="line">
            <a:avLst/>
          </a:prstGeom>
          <a:noFill/>
          <a:ln w="254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26" name="终止符 25">
            <a:extLst>
              <a:ext uri="{FF2B5EF4-FFF2-40B4-BE49-F238E27FC236}">
                <a16:creationId xmlns:a16="http://schemas.microsoft.com/office/drawing/2014/main" id="{7CE884F9-140D-C828-9E40-57D0BB963865}"/>
              </a:ext>
            </a:extLst>
          </p:cNvPr>
          <p:cNvSpPr/>
          <p:nvPr/>
        </p:nvSpPr>
        <p:spPr>
          <a:xfrm>
            <a:off x="9757838" y="4350605"/>
            <a:ext cx="1030775" cy="376293"/>
          </a:xfrm>
          <a:prstGeom prst="flowChartTerminator">
            <a:avLst/>
          </a:prstGeom>
          <a:solidFill>
            <a:srgbClr val="C00000"/>
          </a:solidFill>
          <a:ln w="12700">
            <a:miter lim="400000"/>
          </a:ln>
        </p:spPr>
        <p:txBody>
          <a:bodyPr lIns="50800" tIns="50800" rIns="50800" bIns="50800" rtlCol="0" anchor="ctr"/>
          <a:lstStyle/>
          <a:p>
            <a:r>
              <a:rPr kumimoji="1" lang="zh-CN" altLang="en-US" sz="1400" b="0" dirty="0">
                <a:solidFill>
                  <a:srgbClr val="FFFFFF"/>
                </a:solidFill>
                <a:latin typeface="Helvetica Neue Medium"/>
                <a:ea typeface="Helvetica Neue Medium"/>
                <a:cs typeface="Helvetica Neue Medium"/>
                <a:sym typeface="Helvetica Neue Medium"/>
              </a:rPr>
              <a:t>卸载</a:t>
            </a:r>
          </a:p>
        </p:txBody>
      </p:sp>
      <p:sp>
        <p:nvSpPr>
          <p:cNvPr id="31" name="文本框 30">
            <a:extLst>
              <a:ext uri="{FF2B5EF4-FFF2-40B4-BE49-F238E27FC236}">
                <a16:creationId xmlns:a16="http://schemas.microsoft.com/office/drawing/2014/main" id="{94173D5A-81FF-998F-EC51-6653601464DA}"/>
              </a:ext>
            </a:extLst>
          </p:cNvPr>
          <p:cNvSpPr txBox="1"/>
          <p:nvPr/>
        </p:nvSpPr>
        <p:spPr>
          <a:xfrm>
            <a:off x="981465" y="1453237"/>
            <a:ext cx="2911664" cy="142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sz="2000" dirty="0">
                <a:solidFill>
                  <a:schemeClr val="tx1">
                    <a:lumMod val="75000"/>
                    <a:lumOff val="25000"/>
                  </a:schemeClr>
                </a:solidFill>
                <a:latin typeface="+mn-ea"/>
                <a:ea typeface="+mn-ea"/>
              </a:rPr>
              <a:t>部署复杂的</a:t>
            </a:r>
            <a:endParaRPr lang="en-US" altLang="zh-CN" sz="2000" dirty="0">
              <a:solidFill>
                <a:schemeClr val="tx1">
                  <a:lumMod val="75000"/>
                  <a:lumOff val="25000"/>
                </a:schemeClr>
              </a:solidFill>
              <a:latin typeface="+mn-ea"/>
              <a:ea typeface="+mn-ea"/>
            </a:endParaRPr>
          </a:p>
          <a:p>
            <a:pPr algn="l">
              <a:lnSpc>
                <a:spcPct val="150000"/>
              </a:lnSpc>
            </a:pPr>
            <a:r>
              <a:rPr lang="zh-CN" altLang="en-US" sz="2000" dirty="0">
                <a:solidFill>
                  <a:schemeClr val="tx1">
                    <a:lumMod val="75000"/>
                    <a:lumOff val="25000"/>
                  </a:schemeClr>
                </a:solidFill>
                <a:latin typeface="+mn-ea"/>
                <a:ea typeface="+mn-ea"/>
              </a:rPr>
              <a:t>云上企业软件</a:t>
            </a:r>
            <a:endParaRPr lang="en-US" altLang="zh-CN" sz="2000" dirty="0">
              <a:solidFill>
                <a:schemeClr val="tx1">
                  <a:lumMod val="75000"/>
                  <a:lumOff val="25000"/>
                </a:schemeClr>
              </a:solidFill>
              <a:latin typeface="+mn-ea"/>
              <a:ea typeface="+mn-ea"/>
            </a:endParaRPr>
          </a:p>
          <a:p>
            <a:pPr algn="l">
              <a:lnSpc>
                <a:spcPct val="150000"/>
              </a:lnSpc>
            </a:pPr>
            <a:r>
              <a:rPr lang="zh-CN" altLang="en-US" sz="2000" dirty="0">
                <a:solidFill>
                  <a:schemeClr val="tx1">
                    <a:lumMod val="75000"/>
                    <a:lumOff val="25000"/>
                  </a:schemeClr>
                </a:solidFill>
                <a:latin typeface="+mn-ea"/>
                <a:ea typeface="+mn-ea"/>
              </a:rPr>
              <a:t>就像 </a:t>
            </a:r>
            <a:r>
              <a:rPr lang="en-US" altLang="zh-CN" sz="2000" dirty="0">
                <a:solidFill>
                  <a:schemeClr val="tx1">
                    <a:lumMod val="75000"/>
                    <a:lumOff val="25000"/>
                  </a:schemeClr>
                </a:solidFill>
                <a:latin typeface="+mn-ea"/>
                <a:ea typeface="+mn-ea"/>
              </a:rPr>
              <a:t>..</a:t>
            </a:r>
            <a:endParaRPr lang="zh-CN" altLang="en-US" sz="1800" dirty="0">
              <a:solidFill>
                <a:schemeClr val="tx1">
                  <a:lumMod val="75000"/>
                  <a:lumOff val="25000"/>
                </a:schemeClr>
              </a:solidFill>
              <a:latin typeface="+mn-ea"/>
              <a:ea typeface="+mn-ea"/>
            </a:endParaRPr>
          </a:p>
        </p:txBody>
      </p:sp>
      <p:sp>
        <p:nvSpPr>
          <p:cNvPr id="32" name="矩形 31">
            <a:extLst>
              <a:ext uri="{FF2B5EF4-FFF2-40B4-BE49-F238E27FC236}">
                <a16:creationId xmlns:a16="http://schemas.microsoft.com/office/drawing/2014/main" id="{561540D6-2FDF-71E7-B821-D9C41D751E6A}"/>
              </a:ext>
            </a:extLst>
          </p:cNvPr>
          <p:cNvSpPr/>
          <p:nvPr/>
        </p:nvSpPr>
        <p:spPr>
          <a:xfrm>
            <a:off x="8974420" y="5542179"/>
            <a:ext cx="2595163" cy="420180"/>
          </a:xfrm>
          <a:prstGeom prst="rect">
            <a:avLst/>
          </a:prstGeom>
        </p:spPr>
        <p:txBody>
          <a:bodyPr wrap="square">
            <a:spAutoFit/>
          </a:bodyPr>
          <a:lstStyle/>
          <a:p>
            <a:pPr>
              <a:lnSpc>
                <a:spcPct val="150000"/>
              </a:lnSpc>
            </a:pPr>
            <a:r>
              <a:rPr lang="zh-CN" altLang="en-US" sz="1600" b="0" dirty="0">
                <a:solidFill>
                  <a:schemeClr val="bg1">
                    <a:lumMod val="50000"/>
                  </a:schemeClr>
                </a:solidFill>
                <a:latin typeface="+mn-lt"/>
                <a:ea typeface="+mn-ea"/>
                <a:cs typeface="+mn-cs"/>
                <a:sym typeface="腾讯体 W7"/>
              </a:rPr>
              <a:t>包括云资源及软件</a:t>
            </a:r>
            <a:endParaRPr lang="en-US" altLang="zh-CN" sz="1600" b="0" dirty="0">
              <a:solidFill>
                <a:schemeClr val="bg1">
                  <a:lumMod val="50000"/>
                </a:schemeClr>
              </a:solidFill>
              <a:latin typeface="+mn-lt"/>
              <a:ea typeface="+mn-ea"/>
              <a:cs typeface="+mn-cs"/>
              <a:sym typeface="腾讯体 W7"/>
            </a:endParaRPr>
          </a:p>
        </p:txBody>
      </p:sp>
    </p:spTree>
    <p:extLst>
      <p:ext uri="{BB962C8B-B14F-4D97-AF65-F5344CB8AC3E}">
        <p14:creationId xmlns:p14="http://schemas.microsoft.com/office/powerpoint/2010/main" val="39114778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6B5181-19B7-9D46-B59F-6910EFCF3E5F}"/>
              </a:ext>
            </a:extLst>
          </p:cNvPr>
          <p:cNvSpPr>
            <a:spLocks noGrp="1"/>
          </p:cNvSpPr>
          <p:nvPr>
            <p:ph type="sldNum" sz="quarter" idx="10"/>
          </p:nvPr>
        </p:nvSpPr>
        <p:spPr>
          <a:xfrm>
            <a:off x="11602854" y="5050938"/>
            <a:ext cx="232435" cy="225703"/>
          </a:xfrm>
        </p:spPr>
        <p:txBody>
          <a:bodyPr/>
          <a:lstStyle/>
          <a:p>
            <a:fld id="{86CB4B4D-7CA3-9044-876B-883B54F8677D}" type="slidenum">
              <a:rPr lang="en-US" altLang="zh-CN" smtClean="0"/>
              <a:pPr/>
              <a:t>8</a:t>
            </a:fld>
            <a:endParaRPr lang="zh-CN" altLang="en-US" dirty="0"/>
          </a:p>
        </p:txBody>
      </p:sp>
      <p:sp>
        <p:nvSpPr>
          <p:cNvPr id="22" name="标题文本">
            <a:extLst>
              <a:ext uri="{FF2B5EF4-FFF2-40B4-BE49-F238E27FC236}">
                <a16:creationId xmlns:a16="http://schemas.microsoft.com/office/drawing/2014/main" id="{9B1F4A29-FC75-CA41-9CE3-642388EAE187}"/>
              </a:ext>
            </a:extLst>
          </p:cNvPr>
          <p:cNvSpPr txBox="1"/>
          <p:nvPr/>
        </p:nvSpPr>
        <p:spPr>
          <a:xfrm>
            <a:off x="1087300" y="260952"/>
            <a:ext cx="4268657" cy="5448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457200">
              <a:lnSpc>
                <a:spcPct val="120000"/>
              </a:lnSpc>
              <a:defRPr sz="6000" b="0">
                <a:latin typeface="+mn-lt"/>
                <a:ea typeface="+mn-ea"/>
                <a:cs typeface="+mn-cs"/>
                <a:sym typeface="腾讯体 W7"/>
              </a:defRPr>
            </a:lvl1pPr>
          </a:lstStyle>
          <a:p>
            <a:r>
              <a:rPr lang="zh-CN" altLang="en-US" sz="3200" dirty="0"/>
              <a:t>云应用</a:t>
            </a:r>
            <a:endParaRPr lang="en-CN" sz="3200" dirty="0"/>
          </a:p>
        </p:txBody>
      </p:sp>
      <p:sp>
        <p:nvSpPr>
          <p:cNvPr id="5" name="平行四边形 4">
            <a:extLst>
              <a:ext uri="{FF2B5EF4-FFF2-40B4-BE49-F238E27FC236}">
                <a16:creationId xmlns:a16="http://schemas.microsoft.com/office/drawing/2014/main" id="{619E41EA-D74E-A441-9734-DD702C43014B}"/>
              </a:ext>
            </a:extLst>
          </p:cNvPr>
          <p:cNvSpPr/>
          <p:nvPr/>
        </p:nvSpPr>
        <p:spPr>
          <a:xfrm>
            <a:off x="412298" y="390538"/>
            <a:ext cx="569167" cy="285719"/>
          </a:xfrm>
          <a:prstGeom prst="parallelogram">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mj-lt"/>
                <a:ea typeface="Helvetica Neue Medium"/>
                <a:cs typeface="Helvetica Neue Medium"/>
                <a:sym typeface="Helvetica Neue Medium"/>
              </a:rPr>
              <a:t>2.2</a:t>
            </a:r>
            <a:endParaRPr kumimoji="1" lang="zh-CN" altLang="en-US" sz="1400" b="0" dirty="0">
              <a:solidFill>
                <a:srgbClr val="FFFFFF"/>
              </a:solidFill>
              <a:latin typeface="+mj-lt"/>
              <a:ea typeface="Helvetica Neue Medium"/>
              <a:cs typeface="Helvetica Neue Medium"/>
              <a:sym typeface="Helvetica Neue Medium"/>
            </a:endParaRPr>
          </a:p>
        </p:txBody>
      </p:sp>
      <p:sp>
        <p:nvSpPr>
          <p:cNvPr id="3" name="文本框 2">
            <a:extLst>
              <a:ext uri="{FF2B5EF4-FFF2-40B4-BE49-F238E27FC236}">
                <a16:creationId xmlns:a16="http://schemas.microsoft.com/office/drawing/2014/main" id="{336E3467-9670-304C-A659-F48252839F1E}"/>
              </a:ext>
            </a:extLst>
          </p:cNvPr>
          <p:cNvSpPr txBox="1"/>
          <p:nvPr/>
        </p:nvSpPr>
        <p:spPr>
          <a:xfrm>
            <a:off x="3110648" y="2724068"/>
            <a:ext cx="59722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200000"/>
              </a:lnSpc>
              <a:spcBef>
                <a:spcPts val="0"/>
              </a:spcBef>
              <a:spcAft>
                <a:spcPts val="0"/>
              </a:spcAft>
              <a:buClrTx/>
              <a:buSzTx/>
              <a:tabLst/>
            </a:pPr>
            <a:r>
              <a:rPr lang="zh-CN" altLang="en-US" sz="2800" dirty="0">
                <a:solidFill>
                  <a:srgbClr val="0060FF"/>
                </a:solidFill>
                <a:latin typeface="+mj-ea"/>
                <a:ea typeface="+mj-ea"/>
              </a:rPr>
              <a:t>应用 </a:t>
            </a:r>
            <a:r>
              <a:rPr lang="zh-CN" altLang="en-US" sz="2800" dirty="0">
                <a:latin typeface="+mj-ea"/>
                <a:ea typeface="+mj-ea"/>
              </a:rPr>
              <a:t>部署安装</a:t>
            </a:r>
            <a:endParaRPr lang="en-US" altLang="zh-CN" sz="2800"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val="1763730486"/>
      </p:ext>
    </p:extLst>
  </p:cSld>
  <p:clrMapOvr>
    <a:masterClrMapping/>
  </p:clrMapOvr>
  <p:transition spd="med"/>
</p:sld>
</file>

<file path=ppt/theme/theme1.xml><?xml version="1.0" encoding="utf-8"?>
<a:theme xmlns:a="http://schemas.openxmlformats.org/drawingml/2006/main" name="2 图文版式">
  <a:themeElements>
    <a:clrScheme name="CSIG商务PPT配色">
      <a:dk1>
        <a:srgbClr val="000000"/>
      </a:dk1>
      <a:lt1>
        <a:srgbClr val="FFFFFF"/>
      </a:lt1>
      <a:dk2>
        <a:srgbClr val="0060FF"/>
      </a:dk2>
      <a:lt2>
        <a:srgbClr val="FFFFFF"/>
      </a:lt2>
      <a:accent1>
        <a:srgbClr val="0060F0"/>
      </a:accent1>
      <a:accent2>
        <a:srgbClr val="A736FF"/>
      </a:accent2>
      <a:accent3>
        <a:srgbClr val="03905C"/>
      </a:accent3>
      <a:accent4>
        <a:srgbClr val="EB8707"/>
      </a:accent4>
      <a:accent5>
        <a:srgbClr val="009FD1"/>
      </a:accent5>
      <a:accent6>
        <a:srgbClr val="647697"/>
      </a:accent6>
      <a:hlink>
        <a:srgbClr val="444444"/>
      </a:hlink>
      <a:folHlink>
        <a:srgbClr val="444444"/>
      </a:folHlink>
    </a:clrScheme>
    <a:fontScheme name="White">
      <a:majorFont>
        <a:latin typeface="腾讯体 W7"/>
        <a:ea typeface="腾讯体 W7"/>
        <a:cs typeface="腾讯体 W7"/>
      </a:majorFont>
      <a:minorFont>
        <a:latin typeface="腾讯体 W7"/>
        <a:ea typeface="腾讯体 W7"/>
        <a:cs typeface="腾讯体 W7"/>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miter lim="400000"/>
        </a:ln>
      </a:spPr>
      <a:bodyPr lIns="50800" tIns="50800" rIns="50800" bIns="50800" anchor="ctr"/>
      <a:lstStyle>
        <a:defPPr algn="l">
          <a:defRPr sz="3200" b="0">
            <a:solidFill>
              <a:srgbClr val="FFFFFF"/>
            </a:solidFill>
            <a:latin typeface="Helvetica Neue Medium"/>
            <a:ea typeface="Helvetica Neue Medium"/>
            <a:cs typeface="Helvetica Neue Medium"/>
            <a:sym typeface="Helvetica Neue Medium"/>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 设备mock up">
  <a:themeElements>
    <a:clrScheme name="CSIG商务PPT配色">
      <a:dk1>
        <a:srgbClr val="000000"/>
      </a:dk1>
      <a:lt1>
        <a:srgbClr val="FFFFFF"/>
      </a:lt1>
      <a:dk2>
        <a:srgbClr val="0060FF"/>
      </a:dk2>
      <a:lt2>
        <a:srgbClr val="FFFFFF"/>
      </a:lt2>
      <a:accent1>
        <a:srgbClr val="0060F0"/>
      </a:accent1>
      <a:accent2>
        <a:srgbClr val="A736FF"/>
      </a:accent2>
      <a:accent3>
        <a:srgbClr val="03905C"/>
      </a:accent3>
      <a:accent4>
        <a:srgbClr val="EB8707"/>
      </a:accent4>
      <a:accent5>
        <a:srgbClr val="009FD1"/>
      </a:accent5>
      <a:accent6>
        <a:srgbClr val="647697"/>
      </a:accent6>
      <a:hlink>
        <a:srgbClr val="444444"/>
      </a:hlink>
      <a:folHlink>
        <a:srgbClr val="444444"/>
      </a:folHlink>
    </a:clrScheme>
    <a:fontScheme name="White">
      <a:majorFont>
        <a:latin typeface="腾讯体 W7"/>
        <a:ea typeface="腾讯体 W7"/>
        <a:cs typeface="腾讯体 W7"/>
      </a:majorFont>
      <a:minorFont>
        <a:latin typeface="腾讯体 W7"/>
        <a:ea typeface="腾讯体 W7"/>
        <a:cs typeface="腾讯体 W7"/>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miter lim="400000"/>
        </a:ln>
      </a:spPr>
      <a:bodyPr lIns="50800" tIns="50800" rIns="50800" bIns="50800" anchor="ctr"/>
      <a:lstStyle>
        <a:defPPr algn="l">
          <a:defRPr sz="3200" b="0">
            <a:solidFill>
              <a:srgbClr val="FFFFFF"/>
            </a:solidFill>
            <a:latin typeface="Helvetica Neue Medium"/>
            <a:ea typeface="Helvetica Neue Medium"/>
            <a:cs typeface="Helvetica Neue Medium"/>
            <a:sym typeface="Helvetica Neue Medium"/>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腾讯体 W7"/>
        <a:ea typeface="腾讯体 W7"/>
        <a:cs typeface="腾讯体 W7"/>
      </a:majorFont>
      <a:minorFont>
        <a:latin typeface="腾讯体 W7"/>
        <a:ea typeface="腾讯体 W7"/>
        <a:cs typeface="腾讯体 W7"/>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88940</TotalTime>
  <Words>4691</Words>
  <Application>Microsoft Macintosh PowerPoint</Application>
  <PresentationFormat>自定义</PresentationFormat>
  <Paragraphs>932</Paragraphs>
  <Slides>50</Slides>
  <Notes>50</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50</vt:i4>
      </vt:variant>
    </vt:vector>
  </HeadingPairs>
  <TitlesOfParts>
    <vt:vector size="65" baseType="lpstr">
      <vt:lpstr>腾讯体 W7</vt:lpstr>
      <vt:lpstr>FZLanTingHei-R-GBK</vt:lpstr>
      <vt:lpstr>help-font</vt:lpstr>
      <vt:lpstr>Montserrat Bold</vt:lpstr>
      <vt:lpstr>PingFang SC</vt:lpstr>
      <vt:lpstr>PingFang SC Light</vt:lpstr>
      <vt:lpstr>PingFang SC Regular</vt:lpstr>
      <vt:lpstr>TencentSans W7</vt:lpstr>
      <vt:lpstr>Times Roman</vt:lpstr>
      <vt:lpstr>Arial</vt:lpstr>
      <vt:lpstr>Helvetica Neue</vt:lpstr>
      <vt:lpstr>Helvetica Neue Light</vt:lpstr>
      <vt:lpstr>Helvetica Neue Medium</vt:lpstr>
      <vt:lpstr>2 图文版式</vt:lpstr>
      <vt:lpstr>3 设备mock 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柏尔 朱</cp:lastModifiedBy>
  <cp:revision>2132</cp:revision>
  <dcterms:modified xsi:type="dcterms:W3CDTF">2025-04-15T19:56:14Z</dcterms:modified>
</cp:coreProperties>
</file>